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4762"/>
            <a:ext cx="24384000" cy="13706476"/>
          </a:xfrm>
          <a:prstGeom prst="rect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100"/>
            </a:pPr>
          </a:p>
        </p:txBody>
      </p:sp>
      <p:pic>
        <p:nvPicPr>
          <p:cNvPr id="23" name="GlobalCode_Facebook-hea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7948" y="627784"/>
            <a:ext cx="16385852" cy="9212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0873" y="9040930"/>
            <a:ext cx="6548107" cy="378138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1661973" y="9040930"/>
            <a:ext cx="10530027" cy="378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40639" marR="40639" algn="l" defTabSz="914400">
              <a:defRPr sz="8000">
                <a:solidFill>
                  <a:srgbClr val="FFFFFF"/>
                </a:solidFill>
                <a:uFill>
                  <a:solidFill>
                    <a:srgbClr val="1D3756"/>
                  </a:solidFill>
                </a:uFill>
                <a:latin typeface="+mj-lt"/>
                <a:ea typeface="+mj-ea"/>
                <a:cs typeface="+mj-cs"/>
                <a:sym typeface="DIN-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762"/>
            <a:ext cx="24384000" cy="1519239"/>
          </a:xfrm>
          <a:prstGeom prst="rect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100"/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2666107" y="253999"/>
            <a:ext cx="19051787" cy="127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15900"/>
            <a:ext cx="1855082" cy="107239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4188916" y="2274689"/>
            <a:ext cx="16006168" cy="10285115"/>
          </a:xfrm>
          <a:prstGeom prst="rect">
            <a:avLst/>
          </a:prstGeom>
        </p:spPr>
        <p:txBody>
          <a:bodyPr anchor="t">
            <a:noAutofit/>
          </a:bodyPr>
          <a:lstStyle>
            <a:lvl1pPr marL="725714" indent="-725714">
              <a:spcBef>
                <a:spcPts val="6000"/>
              </a:spcBef>
            </a:lvl1pPr>
            <a:lvl2pPr marL="1481666" indent="-846666">
              <a:spcBef>
                <a:spcPts val="5400"/>
              </a:spcBef>
              <a:defRPr sz="5400"/>
            </a:lvl2pPr>
            <a:lvl3pPr marL="1814285" indent="-544285">
              <a:spcBef>
                <a:spcPts val="4800"/>
              </a:spcBef>
              <a:defRPr sz="4800"/>
            </a:lvl3pPr>
            <a:lvl4pPr marL="2449285" indent="-544285">
              <a:spcBef>
                <a:spcPts val="4200"/>
              </a:spcBef>
              <a:defRPr sz="4200"/>
            </a:lvl4pPr>
            <a:lvl5pPr marL="3084285" indent="-544285">
              <a:spcBef>
                <a:spcPts val="36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4762"/>
            <a:ext cx="24384000" cy="1519239"/>
          </a:xfrm>
          <a:prstGeom prst="rect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100"/>
            </a:pPr>
          </a:p>
        </p:txBody>
      </p:sp>
      <p:pic>
        <p:nvPicPr>
          <p:cNvPr id="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15900"/>
            <a:ext cx="1855082" cy="1072393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xfrm>
            <a:off x="2667000" y="254000"/>
            <a:ext cx="19050000" cy="127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4188916" y="2316360"/>
            <a:ext cx="16006168" cy="10232729"/>
          </a:xfrm>
          <a:prstGeom prst="rect">
            <a:avLst/>
          </a:prstGeom>
        </p:spPr>
        <p:txBody>
          <a:bodyPr anchor="t">
            <a:noAutofit/>
          </a:bodyPr>
          <a:lstStyle>
            <a:lvl1pPr marL="635000" indent="-635000">
              <a:spcBef>
                <a:spcPts val="4800"/>
              </a:spcBef>
              <a:defRPr sz="4800"/>
            </a:lvl1pPr>
            <a:lvl2pPr marL="1464387" indent="-829387">
              <a:spcBef>
                <a:spcPts val="4200"/>
              </a:spcBef>
              <a:defRPr sz="4200"/>
            </a:lvl2pPr>
            <a:lvl3pPr marL="2479523" indent="-1209523">
              <a:spcBef>
                <a:spcPts val="3600"/>
              </a:spcBef>
              <a:defRPr sz="3600"/>
            </a:lvl3pPr>
            <a:lvl4pPr marL="3211285" indent="-1306285">
              <a:spcBef>
                <a:spcPts val="3200"/>
              </a:spcBef>
              <a:defRPr sz="3200"/>
            </a:lvl4pPr>
            <a:lvl5pPr marL="3473061" indent="-933061">
              <a:spcBef>
                <a:spcPts val="2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/>
        </p:nvSpPr>
        <p:spPr>
          <a:xfrm>
            <a:off x="0" y="4762"/>
            <a:ext cx="24384000" cy="1519239"/>
          </a:xfrm>
          <a:prstGeom prst="rect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100"/>
            </a:pPr>
          </a:p>
        </p:txBody>
      </p:sp>
      <p:pic>
        <p:nvPicPr>
          <p:cNvPr id="5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15900"/>
            <a:ext cx="1855082" cy="1072393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title"/>
          </p:nvPr>
        </p:nvSpPr>
        <p:spPr>
          <a:xfrm>
            <a:off x="2667000" y="254000"/>
            <a:ext cx="19050000" cy="127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762"/>
            <a:ext cx="24384000" cy="1519239"/>
          </a:xfrm>
          <a:prstGeom prst="rect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100"/>
            </a:pPr>
          </a:p>
        </p:txBody>
      </p:sp>
      <p:pic>
        <p:nvPicPr>
          <p:cNvPr id="6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15900"/>
            <a:ext cx="1855082" cy="107239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BE1E2D"/>
                </a:solidFill>
                <a:latin typeface="DIN-Bold"/>
                <a:ea typeface="DIN-Bold"/>
                <a:cs typeface="DIN-Bold"/>
                <a:sym typeface="DIN-Bold"/>
              </a:defRPr>
            </a:lvl1pPr>
          </a:lstStyle>
          <a:p>
            <a:pPr/>
            <a:r>
              <a:t>– Johnny Appleseed</a:t>
            </a:r>
          </a:p>
        </p:txBody>
      </p:sp>
      <p:sp>
        <p:nvSpPr>
          <p:cNvPr id="68" name="Shape 68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282828"/>
                </a:solidFill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xfrm>
            <a:off x="2667000" y="254000"/>
            <a:ext cx="19050000" cy="127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43162" y="7972534"/>
            <a:ext cx="3654226" cy="3654226"/>
          </a:xfrm>
          <a:prstGeom prst="ellipse">
            <a:avLst/>
          </a:prstGeom>
          <a:solidFill>
            <a:srgbClr val="FFFFFF"/>
          </a:solidFill>
          <a:ln w="63500">
            <a:solidFill>
              <a:srgbClr val="D9D9D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9118361" y="7972534"/>
            <a:ext cx="3654226" cy="3654226"/>
          </a:xfrm>
          <a:prstGeom prst="ellipse">
            <a:avLst/>
          </a:prstGeom>
          <a:solidFill>
            <a:srgbClr val="2828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643162" y="3581491"/>
            <a:ext cx="3654226" cy="36542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14749563" y="3581491"/>
            <a:ext cx="3654226" cy="3654226"/>
          </a:xfrm>
          <a:prstGeom prst="ellipse">
            <a:avLst/>
          </a:prstGeom>
          <a:solidFill>
            <a:srgbClr val="28B4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6011962" y="3581491"/>
            <a:ext cx="3654226" cy="3654226"/>
          </a:xfrm>
          <a:prstGeom prst="ellipse">
            <a:avLst/>
          </a:prstGeom>
          <a:solidFill>
            <a:srgbClr val="7F3F9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10380762" y="3581491"/>
            <a:ext cx="3654226" cy="3654226"/>
          </a:xfrm>
          <a:prstGeom prst="ellipse">
            <a:avLst/>
          </a:prstGeom>
          <a:solidFill>
            <a:srgbClr val="26A9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10380762" y="7972534"/>
            <a:ext cx="3654226" cy="3654226"/>
          </a:xfrm>
          <a:prstGeom prst="ellipse">
            <a:avLst/>
          </a:prstGeom>
          <a:solidFill>
            <a:srgbClr val="BE1E2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19118361" y="3581491"/>
            <a:ext cx="3654226" cy="3654226"/>
          </a:xfrm>
          <a:prstGeom prst="ellipse">
            <a:avLst/>
          </a:prstGeom>
          <a:solidFill>
            <a:srgbClr val="FEF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6011962" y="7972534"/>
            <a:ext cx="3654226" cy="3654226"/>
          </a:xfrm>
          <a:prstGeom prst="ellipse">
            <a:avLst/>
          </a:prstGeom>
          <a:solidFill>
            <a:srgbClr val="F15A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14749563" y="7972534"/>
            <a:ext cx="3654226" cy="3654226"/>
          </a:xfrm>
          <a:prstGeom prst="ellipse">
            <a:avLst/>
          </a:prstGeom>
          <a:solidFill>
            <a:srgbClr val="EA2B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2387600" y="1193672"/>
            <a:ext cx="196215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282828"/>
                </a:solidFill>
                <a:latin typeface="DIN-Regular"/>
                <a:ea typeface="DIN-Regular"/>
                <a:cs typeface="DIN-Regular"/>
                <a:sym typeface="DIN-Regular"/>
              </a:defRPr>
            </a:lvl1pPr>
          </a:lstStyle>
          <a:p>
            <a:pPr/>
            <a:r>
              <a:t>Colours</a:t>
            </a: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40639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1pPr>
      <a:lvl2pPr marL="40639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2pPr>
      <a:lvl3pPr marL="40639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3pPr>
      <a:lvl4pPr marL="40639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4pPr>
      <a:lvl5pPr marL="40639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5pPr>
      <a:lvl6pPr marL="40639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6pPr>
      <a:lvl7pPr marL="40639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7pPr>
      <a:lvl8pPr marL="40639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8pPr>
      <a:lvl9pPr marL="40639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1F3E75"/>
          </a:solidFill>
          <a:uFill>
            <a:solidFill>
              <a:srgbClr val="1D3756"/>
            </a:solidFill>
          </a:uFill>
          <a:latin typeface="+mj-lt"/>
          <a:ea typeface="+mj-ea"/>
          <a:cs typeface="+mj-cs"/>
          <a:sym typeface="DIN-Medium"/>
        </a:defRPr>
      </a:lvl9pPr>
    </p:titleStyle>
    <p:bodyStyle>
      <a:lvl1pPr marL="732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1pPr>
      <a:lvl2pPr marL="1367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2pPr>
      <a:lvl3pPr marL="2002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3pPr>
      <a:lvl4pPr marL="2637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4pPr>
      <a:lvl5pPr marL="3272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5pPr>
      <a:lvl6pPr marL="3907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6pPr>
      <a:lvl7pPr marL="4542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7pPr>
      <a:lvl8pPr marL="5177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8pPr>
      <a:lvl9pPr marL="5812692" marR="0" indent="-732692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6000" u="none">
          <a:ln>
            <a:noFill/>
          </a:ln>
          <a:solidFill>
            <a:srgbClr val="595A59"/>
          </a:solidFill>
          <a:uFillTx/>
          <a:latin typeface="DIN-Regular"/>
          <a:ea typeface="DIN-Regular"/>
          <a:cs typeface="DIN-Regular"/>
          <a:sym typeface="DIN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Johnny Appleseed</a:t>
            </a:r>
          </a:p>
        </p:txBody>
      </p:sp>
      <p:sp>
        <p:nvSpPr>
          <p:cNvPr id="103" name="Shape 10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“Type a quote here.” </a:t>
            </a:r>
          </a:p>
        </p:txBody>
      </p:sp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DIN-Medium"/>
        <a:ea typeface="DIN-Medium"/>
        <a:cs typeface="DIN-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DIN-Medium"/>
        <a:ea typeface="DIN-Medium"/>
        <a:cs typeface="DIN-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