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2" r:id="rId3"/>
    <p:sldId id="257" r:id="rId4"/>
    <p:sldId id="277" r:id="rId5"/>
    <p:sldId id="258" r:id="rId6"/>
    <p:sldId id="259" r:id="rId7"/>
    <p:sldId id="263" r:id="rId8"/>
    <p:sldId id="264" r:id="rId9"/>
    <p:sldId id="265" r:id="rId10"/>
    <p:sldId id="266" r:id="rId11"/>
    <p:sldId id="267" r:id="rId12"/>
    <p:sldId id="268" r:id="rId13"/>
    <p:sldId id="272" r:id="rId14"/>
    <p:sldId id="269" r:id="rId15"/>
    <p:sldId id="270" r:id="rId16"/>
    <p:sldId id="271" r:id="rId17"/>
    <p:sldId id="261" r:id="rId18"/>
    <p:sldId id="276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413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56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300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6965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08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578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4858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2291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30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551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163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757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464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5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298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23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32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2223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dirty="0" err="1" smtClean="0"/>
              <a:t>Nursebot</a:t>
            </a:r>
            <a:r>
              <a:rPr lang="es-EC" dirty="0" smtClean="0"/>
              <a:t>	</a:t>
            </a:r>
            <a:endParaRPr lang="es-EC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C" dirty="0"/>
              <a:t>Vital </a:t>
            </a:r>
            <a:r>
              <a:rPr lang="es-EC" dirty="0" err="1" smtClean="0"/>
              <a:t>signs</a:t>
            </a:r>
            <a:r>
              <a:rPr lang="es-EC" dirty="0" smtClean="0"/>
              <a:t> </a:t>
            </a:r>
            <a:r>
              <a:rPr lang="es-EC" dirty="0"/>
              <a:t>monitor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637" y="1976437"/>
            <a:ext cx="359092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90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/>
          <p:cNvPicPr/>
          <p:nvPr/>
        </p:nvPicPr>
        <p:blipFill rotWithShape="1">
          <a:blip r:embed="rId2"/>
          <a:srcRect t="36750" r="69865" b="21410"/>
          <a:stretch/>
        </p:blipFill>
        <p:spPr bwMode="auto">
          <a:xfrm>
            <a:off x="2620962" y="340042"/>
            <a:ext cx="6942138" cy="61750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5056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65000"/>
              <a:lumOff val="3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 ANDROID STUDIO </a:t>
            </a:r>
            <a:r>
              <a:rPr lang="es-EC" dirty="0" err="1" smtClean="0"/>
              <a:t>code</a:t>
            </a:r>
            <a:r>
              <a:rPr lang="es-EC" dirty="0" smtClean="0"/>
              <a:t> (</a:t>
            </a:r>
            <a:r>
              <a:rPr lang="en-US" dirty="0" smtClean="0"/>
              <a:t>Activity </a:t>
            </a:r>
            <a:r>
              <a:rPr lang="en-US" dirty="0" err="1" smtClean="0"/>
              <a:t>LogIn</a:t>
            </a:r>
            <a:r>
              <a:rPr lang="en-US" dirty="0" smtClean="0"/>
              <a:t>)</a:t>
            </a:r>
            <a:r>
              <a:rPr lang="es-EC" dirty="0"/>
              <a:t/>
            </a:r>
            <a:br>
              <a:rPr lang="es-EC" dirty="0"/>
            </a:br>
            <a:endParaRPr lang="es-EC" dirty="0"/>
          </a:p>
        </p:txBody>
      </p:sp>
      <p:sp>
        <p:nvSpPr>
          <p:cNvPr id="3" name="Rectángulo 2"/>
          <p:cNvSpPr/>
          <p:nvPr/>
        </p:nvSpPr>
        <p:spPr>
          <a:xfrm>
            <a:off x="1333500" y="1846015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ZW" b="1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package </a:t>
            </a:r>
            <a:r>
              <a:rPr lang="en-ZW" b="1" dirty="0" err="1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com.example.nursebotpst</a:t>
            </a:r>
            <a:r>
              <a:rPr lang="en-ZW" b="1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ZW" b="1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ZW" b="1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/>
            </a:r>
            <a:br>
              <a:rPr lang="en-ZW" b="1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ZW" b="1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import </a:t>
            </a:r>
            <a:r>
              <a:rPr lang="en-ZW" b="1" dirty="0" err="1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android.app.Activity</a:t>
            </a:r>
            <a:r>
              <a:rPr lang="en-ZW" b="1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ZW" b="1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ZW" b="1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import </a:t>
            </a:r>
            <a:r>
              <a:rPr lang="en-ZW" b="1" dirty="0" err="1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android.content.Intent</a:t>
            </a:r>
            <a:r>
              <a:rPr lang="en-ZW" b="1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ZW" b="1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ZW" b="1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import </a:t>
            </a:r>
            <a:r>
              <a:rPr lang="en-ZW" b="1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android.support.v7.app.AppCompatActivity</a:t>
            </a:r>
            <a:r>
              <a:rPr lang="en-ZW" b="1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ZW" b="1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ZW" b="1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import </a:t>
            </a:r>
            <a:r>
              <a:rPr lang="en-ZW" b="1" dirty="0" err="1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android.os.Bundle</a:t>
            </a:r>
            <a:r>
              <a:rPr lang="en-ZW" b="1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ZW" b="1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ZW" b="1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import </a:t>
            </a:r>
            <a:r>
              <a:rPr lang="en-ZW" b="1" dirty="0" err="1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android.view.View</a:t>
            </a:r>
            <a:r>
              <a:rPr lang="en-ZW" b="1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ZW" b="1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ZW" b="1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/>
            </a:r>
            <a:br>
              <a:rPr lang="en-ZW" b="1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ZW" b="1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 class </a:t>
            </a:r>
            <a:r>
              <a:rPr lang="en-ZW" b="1" dirty="0" err="1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LogIn</a:t>
            </a:r>
            <a:r>
              <a:rPr lang="en-ZW" b="1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ZW" b="1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extends </a:t>
            </a:r>
            <a:r>
              <a:rPr lang="en-ZW" b="1" dirty="0" err="1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AppCompatActivity</a:t>
            </a:r>
            <a:r>
              <a:rPr lang="en-ZW" b="1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{</a:t>
            </a:r>
            <a:br>
              <a:rPr lang="en-ZW" b="1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ZW" b="1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/>
            </a:r>
            <a:br>
              <a:rPr lang="en-ZW" b="1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ZW" b="1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ZW" b="1" dirty="0">
                <a:solidFill>
                  <a:srgbClr val="BBB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@Override</a:t>
            </a:r>
            <a:br>
              <a:rPr lang="en-ZW" b="1" dirty="0">
                <a:solidFill>
                  <a:srgbClr val="BBB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ZW" b="1" dirty="0">
                <a:solidFill>
                  <a:srgbClr val="BBB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ZW" b="1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protected void </a:t>
            </a:r>
            <a:r>
              <a:rPr lang="en-ZW" b="1" dirty="0" err="1">
                <a:solidFill>
                  <a:srgbClr val="FFC66D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onCreate</a:t>
            </a:r>
            <a:r>
              <a:rPr lang="en-ZW" b="1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(Bundle </a:t>
            </a:r>
            <a:r>
              <a:rPr lang="en-ZW" b="1" dirty="0" err="1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savedInstanceState</a:t>
            </a:r>
            <a:r>
              <a:rPr lang="en-ZW" b="1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 {</a:t>
            </a:r>
            <a:br>
              <a:rPr lang="en-ZW" b="1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ZW" b="1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ZW" b="1" dirty="0" err="1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super</a:t>
            </a:r>
            <a:r>
              <a:rPr lang="en-ZW" b="1" dirty="0" err="1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.onCreate</a:t>
            </a:r>
            <a:r>
              <a:rPr lang="en-ZW" b="1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ZW" b="1" dirty="0" err="1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savedInstanceState</a:t>
            </a:r>
            <a:r>
              <a:rPr lang="en-ZW" b="1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en-ZW" b="1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es-EC" sz="4800" b="1" dirty="0"/>
          </a:p>
        </p:txBody>
      </p:sp>
    </p:spTree>
    <p:extLst>
      <p:ext uri="{BB962C8B-B14F-4D97-AF65-F5344CB8AC3E}">
        <p14:creationId xmlns:p14="http://schemas.microsoft.com/office/powerpoint/2010/main" val="186628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65000"/>
              <a:lumOff val="3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295400" y="134682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s-EC" dirty="0"/>
          </a:p>
        </p:txBody>
      </p:sp>
      <p:sp>
        <p:nvSpPr>
          <p:cNvPr id="4" name="Rectángulo 3"/>
          <p:cNvSpPr/>
          <p:nvPr/>
        </p:nvSpPr>
        <p:spPr>
          <a:xfrm>
            <a:off x="3110345" y="1224504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ZW" b="1" dirty="0" err="1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setContentView</a:t>
            </a:r>
            <a:r>
              <a:rPr lang="en-ZW" b="1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ZW" b="1" dirty="0" err="1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R.layout.activity_log_in</a:t>
            </a:r>
            <a:r>
              <a:rPr lang="en-ZW" b="1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en-ZW" b="1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ZW" b="1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ZW" b="1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ZW" b="1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br>
              <a:rPr lang="en-ZW" b="1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ZW" b="1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/>
            </a:r>
            <a:br>
              <a:rPr lang="en-ZW" b="1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ZW" b="1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ZW" b="1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 void </a:t>
            </a:r>
            <a:r>
              <a:rPr lang="en-ZW" b="1" dirty="0" err="1">
                <a:solidFill>
                  <a:srgbClr val="FFC66D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iniciar</a:t>
            </a:r>
            <a:r>
              <a:rPr lang="en-ZW" b="1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(View v){</a:t>
            </a:r>
            <a:br>
              <a:rPr lang="en-ZW" b="1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ZW" b="1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Intent </a:t>
            </a:r>
            <a:r>
              <a:rPr lang="en-ZW" b="1" dirty="0" err="1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r>
              <a:rPr lang="en-ZW" b="1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= </a:t>
            </a:r>
            <a:r>
              <a:rPr lang="en-ZW" b="1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new </a:t>
            </a:r>
            <a:r>
              <a:rPr lang="en-ZW" b="1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Intent(</a:t>
            </a:r>
            <a:r>
              <a:rPr lang="en-ZW" b="1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this, </a:t>
            </a:r>
            <a:r>
              <a:rPr lang="en-ZW" b="1" dirty="0" err="1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MainActivity.</a:t>
            </a:r>
            <a:r>
              <a:rPr lang="en-ZW" b="1" dirty="0" err="1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class</a:t>
            </a:r>
            <a:r>
              <a:rPr lang="en-ZW" b="1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en-ZW" b="1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ZW" b="1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ZW" b="1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ZW" b="1" dirty="0" err="1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startActivity</a:t>
            </a:r>
            <a:r>
              <a:rPr lang="en-ZW" b="1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ZW" b="1" dirty="0" err="1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r>
              <a:rPr lang="en-ZW" b="1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en-ZW" b="1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ZW" b="1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ZW" b="1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ZW" b="1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finish()</a:t>
            </a:r>
            <a:r>
              <a:rPr lang="en-ZW" b="1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ZW" b="1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ZW" b="1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ZW" b="1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br>
              <a:rPr lang="en-ZW" b="1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ZW" b="1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/>
            </a:r>
            <a:br>
              <a:rPr lang="en-ZW" b="1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ZW" b="1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ZW" b="1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 void </a:t>
            </a:r>
            <a:r>
              <a:rPr lang="en-ZW" b="1" dirty="0">
                <a:solidFill>
                  <a:srgbClr val="FFC66D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registrar</a:t>
            </a:r>
            <a:r>
              <a:rPr lang="en-ZW" b="1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(View v){</a:t>
            </a:r>
            <a:br>
              <a:rPr lang="en-ZW" b="1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ZW" b="1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Intent </a:t>
            </a:r>
            <a:r>
              <a:rPr lang="en-ZW" b="1" dirty="0" err="1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r>
              <a:rPr lang="en-ZW" b="1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= </a:t>
            </a:r>
            <a:r>
              <a:rPr lang="en-ZW" b="1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new </a:t>
            </a:r>
            <a:r>
              <a:rPr lang="en-ZW" b="1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Intent(</a:t>
            </a:r>
            <a:r>
              <a:rPr lang="en-ZW" b="1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this, </a:t>
            </a:r>
            <a:r>
              <a:rPr lang="en-ZW" b="1" dirty="0" err="1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SignIn.</a:t>
            </a:r>
            <a:r>
              <a:rPr lang="en-ZW" b="1" dirty="0" err="1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class</a:t>
            </a:r>
            <a:r>
              <a:rPr lang="en-ZW" b="1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en-ZW" b="1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ZW" b="1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ZW" b="1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ZW" b="1" dirty="0" err="1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startActivity</a:t>
            </a:r>
            <a:r>
              <a:rPr lang="en-ZW" b="1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ZW" b="1" dirty="0" err="1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r>
              <a:rPr lang="en-ZW" b="1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en-ZW" b="1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ZW" b="1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ZW" b="1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ZW" b="1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br>
              <a:rPr lang="en-ZW" b="1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ZW" b="1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es-EC" sz="4800" b="1" dirty="0"/>
          </a:p>
        </p:txBody>
      </p:sp>
    </p:spTree>
    <p:extLst>
      <p:ext uri="{BB962C8B-B14F-4D97-AF65-F5344CB8AC3E}">
        <p14:creationId xmlns:p14="http://schemas.microsoft.com/office/powerpoint/2010/main" val="109095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2B2B2B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048000" y="1305342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ZW" sz="2000" b="1" dirty="0">
                <a:solidFill>
                  <a:srgbClr val="CC783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package </a:t>
            </a:r>
            <a:r>
              <a:rPr lang="en-ZW" sz="2000" b="1" dirty="0" err="1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com.example.nursebotpst</a:t>
            </a:r>
            <a:r>
              <a:rPr lang="en-ZW" sz="2000" b="1" dirty="0">
                <a:solidFill>
                  <a:srgbClr val="CC783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ZW" sz="2000" b="1" dirty="0">
                <a:solidFill>
                  <a:srgbClr val="CC783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ZW" sz="2000" b="1" dirty="0">
                <a:solidFill>
                  <a:srgbClr val="CC783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ZW" sz="2000" b="1" dirty="0">
                <a:solidFill>
                  <a:srgbClr val="CC783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ZW" sz="2000" b="1" dirty="0">
                <a:solidFill>
                  <a:srgbClr val="CC783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ZW" sz="2000" b="1" dirty="0" err="1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android.content.Intent</a:t>
            </a:r>
            <a:r>
              <a:rPr lang="en-ZW" sz="2000" b="1" dirty="0">
                <a:solidFill>
                  <a:srgbClr val="CC783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ZW" sz="2000" b="1" dirty="0">
                <a:solidFill>
                  <a:srgbClr val="CC783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ZW" sz="2000" b="1" dirty="0">
                <a:solidFill>
                  <a:srgbClr val="CC783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ZW" sz="2000" b="1" dirty="0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android.support.v7.app.AppCompatActivity</a:t>
            </a:r>
            <a:r>
              <a:rPr lang="en-ZW" sz="2000" b="1" dirty="0">
                <a:solidFill>
                  <a:srgbClr val="CC783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ZW" sz="2000" b="1" dirty="0">
                <a:solidFill>
                  <a:srgbClr val="CC783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ZW" sz="2000" b="1" dirty="0">
                <a:solidFill>
                  <a:srgbClr val="CC783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ZW" sz="2000" b="1" dirty="0" err="1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android.os.Bundle</a:t>
            </a:r>
            <a:r>
              <a:rPr lang="en-ZW" sz="2000" b="1" dirty="0">
                <a:solidFill>
                  <a:srgbClr val="CC783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ZW" sz="2000" b="1" dirty="0">
                <a:solidFill>
                  <a:srgbClr val="CC783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ZW" sz="2000" b="1" dirty="0">
                <a:solidFill>
                  <a:srgbClr val="CC783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ZW" sz="2000" b="1" dirty="0" err="1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android.view.View</a:t>
            </a:r>
            <a:r>
              <a:rPr lang="en-ZW" sz="2000" b="1" dirty="0">
                <a:solidFill>
                  <a:srgbClr val="CC783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ZW" sz="2000" b="1" dirty="0">
                <a:solidFill>
                  <a:srgbClr val="CC783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ZW" sz="2000" b="1" dirty="0">
                <a:solidFill>
                  <a:srgbClr val="CC783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ZW" sz="2000" b="1" dirty="0">
                <a:solidFill>
                  <a:srgbClr val="CC783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ZW" sz="2000" b="1" dirty="0">
                <a:solidFill>
                  <a:srgbClr val="CC783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ZW" sz="2000" b="1" dirty="0" err="1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MainActivity</a:t>
            </a:r>
            <a:r>
              <a:rPr lang="en-ZW" sz="2000" b="1" dirty="0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W" sz="2000" b="1" dirty="0">
                <a:solidFill>
                  <a:srgbClr val="CC783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extends </a:t>
            </a:r>
            <a:r>
              <a:rPr lang="en-ZW" sz="2000" b="1" dirty="0" err="1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AppCompatActivity</a:t>
            </a:r>
            <a:r>
              <a:rPr lang="en-ZW" sz="2000" b="1" dirty="0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br>
              <a:rPr lang="en-ZW" sz="2000" b="1" dirty="0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ZW" sz="2000" b="1" dirty="0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ZW" sz="2000" b="1" dirty="0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ZW" sz="2000" b="1" dirty="0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ZW" sz="2000" b="1" dirty="0">
                <a:solidFill>
                  <a:srgbClr val="BBB529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@Override</a:t>
            </a:r>
            <a:br>
              <a:rPr lang="en-ZW" sz="2000" b="1" dirty="0">
                <a:solidFill>
                  <a:srgbClr val="BBB529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ZW" sz="2000" b="1" dirty="0">
                <a:solidFill>
                  <a:srgbClr val="BBB529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ZW" sz="2000" b="1" dirty="0">
                <a:solidFill>
                  <a:srgbClr val="CC783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protected void </a:t>
            </a:r>
            <a:r>
              <a:rPr lang="en-ZW" sz="2000" b="1" dirty="0" err="1">
                <a:solidFill>
                  <a:srgbClr val="FFC66D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onCreate</a:t>
            </a:r>
            <a:r>
              <a:rPr lang="en-ZW" sz="2000" b="1" dirty="0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(Bundle </a:t>
            </a:r>
            <a:r>
              <a:rPr lang="en-ZW" sz="2000" b="1" dirty="0" err="1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savedInstanceState</a:t>
            </a:r>
            <a:r>
              <a:rPr lang="en-ZW" sz="2000" b="1" dirty="0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br>
              <a:rPr lang="en-ZW" sz="2000" b="1" dirty="0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ZW" sz="2000" b="1" dirty="0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ZW" sz="2000" b="1" dirty="0" err="1">
                <a:solidFill>
                  <a:srgbClr val="CC783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super</a:t>
            </a:r>
            <a:r>
              <a:rPr lang="en-ZW" sz="2000" b="1" dirty="0" err="1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.onCreate</a:t>
            </a:r>
            <a:r>
              <a:rPr lang="en-ZW" sz="2000" b="1" dirty="0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ZW" sz="2000" b="1" dirty="0" err="1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savedInstanceState</a:t>
            </a:r>
            <a:r>
              <a:rPr lang="en-ZW" sz="2000" b="1" dirty="0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ZW" sz="2000" b="1" dirty="0">
                <a:solidFill>
                  <a:srgbClr val="CC783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ZW" sz="2000" b="1" dirty="0">
                <a:solidFill>
                  <a:srgbClr val="CC783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ZW" sz="2000" b="1" dirty="0">
                <a:solidFill>
                  <a:srgbClr val="CC783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ZW" sz="2000" b="1" dirty="0" err="1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setContentView</a:t>
            </a:r>
            <a:r>
              <a:rPr lang="en-ZW" sz="2000" b="1" dirty="0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ZW" sz="2000" b="1" dirty="0" err="1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R.layout.activity_main</a:t>
            </a:r>
            <a:r>
              <a:rPr lang="en-ZW" sz="2000" b="1" dirty="0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ZW" sz="2000" b="1" dirty="0">
                <a:solidFill>
                  <a:srgbClr val="CC783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ZW" sz="2000" b="1" dirty="0">
                <a:solidFill>
                  <a:srgbClr val="CC783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ZW" sz="2000" b="1" dirty="0">
                <a:solidFill>
                  <a:srgbClr val="CC783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ZW" sz="2000" b="1" dirty="0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ZW" sz="2000" b="1" dirty="0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s-EC" sz="2000" dirty="0"/>
          </a:p>
        </p:txBody>
      </p:sp>
      <p:sp>
        <p:nvSpPr>
          <p:cNvPr id="3" name="Rectángulo 2"/>
          <p:cNvSpPr/>
          <p:nvPr/>
        </p:nvSpPr>
        <p:spPr>
          <a:xfrm>
            <a:off x="4322117" y="709410"/>
            <a:ext cx="2577949" cy="595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ZW" sz="3200" b="1" dirty="0">
                <a:solidFill>
                  <a:srgbClr val="4472C4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Activity Menu</a:t>
            </a:r>
            <a:endParaRPr lang="es-EC" sz="2400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71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2B2B2B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3618346" y="621530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ZW" b="1" dirty="0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ZW" b="1" dirty="0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ZW" b="1" dirty="0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ZW" b="1" dirty="0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ZW" b="1" dirty="0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ZW" b="1" dirty="0">
                <a:solidFill>
                  <a:srgbClr val="CC783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ZW" b="1" dirty="0" err="1">
                <a:solidFill>
                  <a:srgbClr val="FFC66D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medicion</a:t>
            </a:r>
            <a:r>
              <a:rPr lang="en-ZW" b="1" dirty="0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(View view) {</a:t>
            </a:r>
            <a:br>
              <a:rPr lang="en-ZW" b="1" dirty="0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ZW" b="1" dirty="0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Intent </a:t>
            </a:r>
            <a:r>
              <a:rPr lang="en-ZW" b="1" dirty="0" err="1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ZW" b="1" dirty="0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ZW" b="1" dirty="0">
                <a:solidFill>
                  <a:srgbClr val="CC783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ZW" b="1" dirty="0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Intent(</a:t>
            </a:r>
            <a:r>
              <a:rPr lang="en-ZW" b="1" dirty="0">
                <a:solidFill>
                  <a:srgbClr val="CC783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this, </a:t>
            </a:r>
            <a:r>
              <a:rPr lang="en-ZW" b="1" dirty="0" err="1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MedActivity.</a:t>
            </a:r>
            <a:r>
              <a:rPr lang="en-ZW" b="1" dirty="0" err="1">
                <a:solidFill>
                  <a:srgbClr val="CC783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ZW" b="1" dirty="0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ZW" b="1" dirty="0">
                <a:solidFill>
                  <a:srgbClr val="CC783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ZW" b="1" dirty="0">
                <a:solidFill>
                  <a:srgbClr val="CC783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ZW" b="1" dirty="0">
                <a:solidFill>
                  <a:srgbClr val="CC783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ZW" b="1" dirty="0" err="1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startActivity</a:t>
            </a:r>
            <a:r>
              <a:rPr lang="en-ZW" b="1" dirty="0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ZW" b="1" dirty="0" err="1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ZW" b="1" dirty="0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ZW" b="1" dirty="0">
                <a:solidFill>
                  <a:srgbClr val="CC783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ZW" b="1" dirty="0">
                <a:solidFill>
                  <a:srgbClr val="CC783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ZW" b="1" dirty="0">
                <a:solidFill>
                  <a:srgbClr val="CC783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ZW" b="1" dirty="0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ZW" b="1" dirty="0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ZW" b="1" dirty="0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ZW" b="1" dirty="0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ZW" b="1" dirty="0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ZW" b="1" dirty="0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ZW" b="1" dirty="0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ZW" b="1" dirty="0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ZW" b="1" dirty="0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ZW" b="1" dirty="0">
                <a:solidFill>
                  <a:srgbClr val="CC783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ZW" b="1" dirty="0" err="1">
                <a:solidFill>
                  <a:srgbClr val="FFC66D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cronograma</a:t>
            </a:r>
            <a:r>
              <a:rPr lang="en-ZW" b="1" dirty="0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(View v){</a:t>
            </a:r>
            <a:br>
              <a:rPr lang="en-ZW" b="1" dirty="0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ZW" b="1" dirty="0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Intent </a:t>
            </a:r>
            <a:r>
              <a:rPr lang="en-ZW" b="1" dirty="0" err="1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ZW" b="1" dirty="0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ZW" b="1" dirty="0">
                <a:solidFill>
                  <a:srgbClr val="CC783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ZW" b="1" dirty="0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Intent(</a:t>
            </a:r>
            <a:r>
              <a:rPr lang="en-ZW" b="1" dirty="0">
                <a:solidFill>
                  <a:srgbClr val="CC783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this, </a:t>
            </a:r>
            <a:r>
              <a:rPr lang="en-ZW" b="1" dirty="0" err="1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Cronograma.</a:t>
            </a:r>
            <a:r>
              <a:rPr lang="en-ZW" b="1" dirty="0" err="1">
                <a:solidFill>
                  <a:srgbClr val="CC783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ZW" b="1" dirty="0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ZW" b="1" dirty="0">
                <a:solidFill>
                  <a:srgbClr val="CC783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ZW" b="1" dirty="0">
                <a:solidFill>
                  <a:srgbClr val="CC783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ZW" b="1" dirty="0">
                <a:solidFill>
                  <a:srgbClr val="CC783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ZW" b="1" dirty="0" err="1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startActivity</a:t>
            </a:r>
            <a:r>
              <a:rPr lang="en-ZW" b="1" dirty="0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ZW" b="1" dirty="0" err="1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ZW" b="1" dirty="0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ZW" b="1" dirty="0">
                <a:solidFill>
                  <a:srgbClr val="CC783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ZW" b="1" dirty="0">
                <a:solidFill>
                  <a:srgbClr val="CC783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ZW" b="1" dirty="0">
                <a:solidFill>
                  <a:srgbClr val="CC783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ZW" b="1" dirty="0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ZW" b="1" dirty="0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ZW" b="1" dirty="0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ZW" b="1" dirty="0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ZW" b="1" dirty="0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ZW" b="1" dirty="0">
                <a:solidFill>
                  <a:srgbClr val="CC783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ZW" b="1" dirty="0" err="1">
                <a:solidFill>
                  <a:srgbClr val="FFC66D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medicamento</a:t>
            </a:r>
            <a:r>
              <a:rPr lang="en-ZW" b="1" dirty="0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(View v){</a:t>
            </a:r>
            <a:br>
              <a:rPr lang="en-ZW" b="1" dirty="0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ZW" b="1" dirty="0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Intent </a:t>
            </a:r>
            <a:r>
              <a:rPr lang="en-ZW" b="1" dirty="0" err="1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ZW" b="1" dirty="0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ZW" b="1" dirty="0">
                <a:solidFill>
                  <a:srgbClr val="CC783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ZW" b="1" dirty="0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Intent(</a:t>
            </a:r>
            <a:r>
              <a:rPr lang="en-ZW" b="1" dirty="0">
                <a:solidFill>
                  <a:srgbClr val="CC783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this, </a:t>
            </a:r>
            <a:r>
              <a:rPr lang="en-ZW" b="1" dirty="0" err="1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Medicamento.</a:t>
            </a:r>
            <a:r>
              <a:rPr lang="en-ZW" b="1" dirty="0" err="1">
                <a:solidFill>
                  <a:srgbClr val="CC783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ZW" b="1" dirty="0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ZW" b="1" dirty="0">
                <a:solidFill>
                  <a:srgbClr val="CC783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ZW" b="1" dirty="0">
                <a:solidFill>
                  <a:srgbClr val="CC783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ZW" b="1" dirty="0">
                <a:solidFill>
                  <a:srgbClr val="CC783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ZW" b="1" dirty="0" err="1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startActivity</a:t>
            </a:r>
            <a:r>
              <a:rPr lang="en-ZW" b="1" dirty="0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ZW" b="1" dirty="0" err="1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ZW" b="1" dirty="0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ZW" b="1" dirty="0">
                <a:solidFill>
                  <a:srgbClr val="CC783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ZW" b="1" dirty="0">
                <a:solidFill>
                  <a:srgbClr val="CC783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ZW" b="1" dirty="0">
                <a:solidFill>
                  <a:srgbClr val="CC783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ZW" b="1" dirty="0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ZW" b="1" dirty="0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ZW" b="1" dirty="0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s-EC" sz="4800" b="1" dirty="0"/>
          </a:p>
        </p:txBody>
      </p:sp>
    </p:spTree>
    <p:extLst>
      <p:ext uri="{BB962C8B-B14F-4D97-AF65-F5344CB8AC3E}">
        <p14:creationId xmlns:p14="http://schemas.microsoft.com/office/powerpoint/2010/main" val="61338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2B2B2B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781589" y="491452"/>
            <a:ext cx="2723823" cy="5329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ZW" sz="2800" dirty="0">
                <a:solidFill>
                  <a:srgbClr val="4472C4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Activity </a:t>
            </a:r>
            <a:r>
              <a:rPr lang="en-ZW" sz="2800" dirty="0" err="1">
                <a:solidFill>
                  <a:srgbClr val="4472C4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Medicion</a:t>
            </a:r>
            <a:endParaRPr lang="es-EC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926773" y="1404082"/>
            <a:ext cx="6096000" cy="45627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ZW" sz="2000" b="1" dirty="0">
                <a:solidFill>
                  <a:srgbClr val="CC783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package </a:t>
            </a:r>
            <a:r>
              <a:rPr lang="en-ZW" sz="2000" b="1" dirty="0" err="1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com.example.nursebotpst</a:t>
            </a:r>
            <a:r>
              <a:rPr lang="en-ZW" sz="2000" b="1" dirty="0">
                <a:solidFill>
                  <a:srgbClr val="CC783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ZW" sz="2000" b="1" dirty="0">
                <a:solidFill>
                  <a:srgbClr val="CC783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ZW" sz="2000" b="1" dirty="0">
                <a:solidFill>
                  <a:srgbClr val="CC783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ZW" sz="2000" b="1" dirty="0">
                <a:solidFill>
                  <a:srgbClr val="CC783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ZW" sz="2000" b="1" dirty="0">
                <a:solidFill>
                  <a:srgbClr val="CC783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ZW" sz="2000" b="1" dirty="0" err="1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android.content.Intent</a:t>
            </a:r>
            <a:r>
              <a:rPr lang="en-ZW" sz="2000" b="1" dirty="0">
                <a:solidFill>
                  <a:srgbClr val="CC783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ZW" sz="2000" b="1" dirty="0">
                <a:solidFill>
                  <a:srgbClr val="CC783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ZW" sz="2000" b="1" dirty="0">
                <a:solidFill>
                  <a:srgbClr val="CC783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ZW" sz="2000" b="1" dirty="0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android.support.v7.app.AppCompatActivity</a:t>
            </a:r>
            <a:r>
              <a:rPr lang="en-ZW" sz="2000" b="1" dirty="0">
                <a:solidFill>
                  <a:srgbClr val="CC783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ZW" sz="2000" b="1" dirty="0">
                <a:solidFill>
                  <a:srgbClr val="CC783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ZW" sz="2000" b="1" dirty="0">
                <a:solidFill>
                  <a:srgbClr val="CC783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ZW" sz="2000" b="1" dirty="0" err="1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android.os.Bundle</a:t>
            </a:r>
            <a:r>
              <a:rPr lang="en-ZW" sz="2000" b="1" dirty="0">
                <a:solidFill>
                  <a:srgbClr val="CC783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ZW" sz="2000" b="1" dirty="0">
                <a:solidFill>
                  <a:srgbClr val="CC783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ZW" sz="2000" b="1" dirty="0">
                <a:solidFill>
                  <a:srgbClr val="CC783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ZW" sz="2000" b="1" dirty="0" err="1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android.view.View</a:t>
            </a:r>
            <a:r>
              <a:rPr lang="en-ZW" sz="2000" b="1" dirty="0">
                <a:solidFill>
                  <a:srgbClr val="CC783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ZW" sz="2000" b="1" dirty="0">
                <a:solidFill>
                  <a:srgbClr val="CC783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ZW" sz="2000" b="1" dirty="0">
                <a:solidFill>
                  <a:srgbClr val="CC783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ZW" sz="2000" b="1" dirty="0">
                <a:solidFill>
                  <a:srgbClr val="CC783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ZW" sz="2000" b="1" dirty="0">
                <a:solidFill>
                  <a:srgbClr val="CC783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ZW" sz="2000" b="1" dirty="0" err="1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MainActivity</a:t>
            </a:r>
            <a:r>
              <a:rPr lang="en-ZW" sz="2000" b="1" dirty="0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W" sz="2000" b="1" dirty="0">
                <a:solidFill>
                  <a:srgbClr val="CC783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extends </a:t>
            </a:r>
            <a:r>
              <a:rPr lang="en-ZW" sz="2000" b="1" dirty="0" err="1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AppCompatActivity</a:t>
            </a:r>
            <a:r>
              <a:rPr lang="en-ZW" sz="2000" b="1" dirty="0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br>
              <a:rPr lang="en-ZW" sz="2000" b="1" dirty="0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ZW" sz="2000" b="1" dirty="0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ZW" sz="2000" b="1" dirty="0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ZW" sz="2000" b="1" dirty="0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ZW" sz="2000" b="1" dirty="0">
                <a:solidFill>
                  <a:srgbClr val="BBB529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@Override</a:t>
            </a:r>
            <a:br>
              <a:rPr lang="en-ZW" sz="2000" b="1" dirty="0">
                <a:solidFill>
                  <a:srgbClr val="BBB529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ZW" sz="2000" b="1" dirty="0">
                <a:solidFill>
                  <a:srgbClr val="BBB529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ZW" sz="2000" b="1" dirty="0">
                <a:solidFill>
                  <a:srgbClr val="CC783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protected void </a:t>
            </a:r>
            <a:r>
              <a:rPr lang="en-ZW" sz="2000" b="1" dirty="0" err="1">
                <a:solidFill>
                  <a:srgbClr val="FFC66D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onCreate</a:t>
            </a:r>
            <a:r>
              <a:rPr lang="en-ZW" sz="2000" b="1" dirty="0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(Bundle </a:t>
            </a:r>
            <a:r>
              <a:rPr lang="en-ZW" sz="2000" b="1" dirty="0" err="1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savedInstanceState</a:t>
            </a:r>
            <a:r>
              <a:rPr lang="en-ZW" sz="2000" b="1" dirty="0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br>
              <a:rPr lang="en-ZW" sz="2000" b="1" dirty="0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ZW" sz="2000" b="1" dirty="0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ZW" sz="2000" b="1" dirty="0" err="1">
                <a:solidFill>
                  <a:srgbClr val="CC783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super</a:t>
            </a:r>
            <a:r>
              <a:rPr lang="en-ZW" sz="2000" b="1" dirty="0" err="1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.onCreate</a:t>
            </a:r>
            <a:r>
              <a:rPr lang="en-ZW" sz="2000" b="1" dirty="0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ZW" sz="2000" b="1" dirty="0" err="1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savedInstanceState</a:t>
            </a:r>
            <a:r>
              <a:rPr lang="en-ZW" sz="2000" b="1" dirty="0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ZW" sz="2000" b="1" dirty="0">
                <a:solidFill>
                  <a:srgbClr val="CC783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ZW" sz="2000" b="1" dirty="0">
                <a:solidFill>
                  <a:srgbClr val="CC783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ZW" sz="2000" b="1" dirty="0">
                <a:solidFill>
                  <a:srgbClr val="CC783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ZW" sz="1000" dirty="0">
                <a:solidFill>
                  <a:srgbClr val="CC783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W" sz="2000" b="1" dirty="0" err="1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setContentView</a:t>
            </a:r>
            <a:r>
              <a:rPr lang="en-ZW" sz="2000" b="1" dirty="0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ZW" sz="2000" b="1" dirty="0" err="1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R.layout.activity_main</a:t>
            </a:r>
            <a:r>
              <a:rPr lang="en-ZW" sz="2000" b="1" dirty="0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ZW" sz="2000" b="1" dirty="0">
                <a:solidFill>
                  <a:srgbClr val="CC783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ZW" sz="1000" dirty="0">
                <a:solidFill>
                  <a:srgbClr val="CC783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ZW" sz="1000" dirty="0">
                <a:solidFill>
                  <a:srgbClr val="CC783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ZW" sz="1000" dirty="0">
                <a:solidFill>
                  <a:srgbClr val="CC783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ZW" sz="1000" dirty="0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s-EC" sz="2400" dirty="0"/>
          </a:p>
        </p:txBody>
      </p:sp>
    </p:spTree>
    <p:extLst>
      <p:ext uri="{BB962C8B-B14F-4D97-AF65-F5344CB8AC3E}">
        <p14:creationId xmlns:p14="http://schemas.microsoft.com/office/powerpoint/2010/main" val="368862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2B2B2B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911178" y="1310554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ZW" sz="2000" b="1" dirty="0">
                <a:solidFill>
                  <a:srgbClr val="CC783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ZW" sz="2000" b="1" dirty="0" err="1">
                <a:solidFill>
                  <a:srgbClr val="FFC66D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medicion</a:t>
            </a:r>
            <a:r>
              <a:rPr lang="en-ZW" sz="2000" b="1" dirty="0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(View view) {</a:t>
            </a:r>
            <a:br>
              <a:rPr lang="en-ZW" sz="2000" b="1" dirty="0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ZW" sz="2000" b="1" dirty="0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Intent </a:t>
            </a:r>
            <a:r>
              <a:rPr lang="en-ZW" sz="2000" b="1" dirty="0" err="1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ZW" sz="2000" b="1" dirty="0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ZW" sz="2000" b="1" dirty="0">
                <a:solidFill>
                  <a:srgbClr val="CC783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ZW" sz="2000" b="1" dirty="0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Intent(</a:t>
            </a:r>
            <a:r>
              <a:rPr lang="en-ZW" sz="2000" b="1" dirty="0">
                <a:solidFill>
                  <a:srgbClr val="CC783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this, </a:t>
            </a:r>
            <a:r>
              <a:rPr lang="en-ZW" sz="2000" b="1" dirty="0" err="1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MedActivity.</a:t>
            </a:r>
            <a:r>
              <a:rPr lang="en-ZW" sz="2000" b="1" dirty="0" err="1">
                <a:solidFill>
                  <a:srgbClr val="CC783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ZW" sz="2000" b="1" dirty="0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ZW" sz="2000" b="1" dirty="0">
                <a:solidFill>
                  <a:srgbClr val="CC783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ZW" sz="2000" b="1" dirty="0">
                <a:solidFill>
                  <a:srgbClr val="CC783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ZW" sz="2000" b="1" dirty="0">
                <a:solidFill>
                  <a:srgbClr val="CC783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ZW" sz="2000" b="1" dirty="0" err="1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startActivity</a:t>
            </a:r>
            <a:r>
              <a:rPr lang="en-ZW" sz="2000" b="1" dirty="0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ZW" sz="2000" b="1" dirty="0" err="1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ZW" sz="2000" b="1" dirty="0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ZW" sz="2000" b="1" dirty="0">
                <a:solidFill>
                  <a:srgbClr val="CC783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ZW" sz="2000" b="1" dirty="0">
                <a:solidFill>
                  <a:srgbClr val="CC783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ZW" sz="2000" b="1" dirty="0">
                <a:solidFill>
                  <a:srgbClr val="CC783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ZW" sz="2000" b="1" dirty="0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ZW" sz="2000" b="1" dirty="0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ZW" sz="2000" b="1" dirty="0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ZW" sz="2000" b="1" dirty="0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ZW" sz="2000" b="1" dirty="0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ZW" sz="2000" b="1" dirty="0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ZW" sz="2000" b="1" dirty="0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ZW" sz="2000" b="1" dirty="0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ZW" sz="2000" b="1" dirty="0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ZW" sz="2000" b="1" dirty="0">
                <a:solidFill>
                  <a:srgbClr val="CC783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ZW" sz="2000" b="1" dirty="0" err="1">
                <a:solidFill>
                  <a:srgbClr val="FFC66D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cronograma</a:t>
            </a:r>
            <a:r>
              <a:rPr lang="en-ZW" sz="2000" b="1" dirty="0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(View v){</a:t>
            </a:r>
            <a:br>
              <a:rPr lang="en-ZW" sz="2000" b="1" dirty="0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ZW" sz="2000" b="1" dirty="0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Intent </a:t>
            </a:r>
            <a:r>
              <a:rPr lang="en-ZW" sz="2000" b="1" dirty="0" err="1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ZW" sz="2000" b="1" dirty="0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ZW" sz="2000" b="1" dirty="0">
                <a:solidFill>
                  <a:srgbClr val="CC783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ZW" sz="2000" b="1" dirty="0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Intent(</a:t>
            </a:r>
            <a:r>
              <a:rPr lang="en-ZW" sz="2000" b="1" dirty="0">
                <a:solidFill>
                  <a:srgbClr val="CC783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this, </a:t>
            </a:r>
            <a:r>
              <a:rPr lang="en-ZW" sz="2000" b="1" dirty="0" err="1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Cronograma.</a:t>
            </a:r>
            <a:r>
              <a:rPr lang="en-ZW" sz="2000" b="1" dirty="0" err="1">
                <a:solidFill>
                  <a:srgbClr val="CC783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ZW" sz="2000" b="1" dirty="0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ZW" sz="2000" b="1" dirty="0">
                <a:solidFill>
                  <a:srgbClr val="CC783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ZW" sz="2000" b="1" dirty="0">
                <a:solidFill>
                  <a:srgbClr val="CC783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ZW" sz="2000" b="1" dirty="0">
                <a:solidFill>
                  <a:srgbClr val="CC783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ZW" sz="2000" b="1" dirty="0" err="1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startActivity</a:t>
            </a:r>
            <a:r>
              <a:rPr lang="en-ZW" sz="2000" b="1" dirty="0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ZW" sz="2000" b="1" dirty="0" err="1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ZW" sz="2000" b="1" dirty="0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ZW" sz="2000" b="1" dirty="0">
                <a:solidFill>
                  <a:srgbClr val="CC783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ZW" sz="2000" b="1" dirty="0">
                <a:solidFill>
                  <a:srgbClr val="CC783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ZW" sz="2000" b="1" dirty="0">
                <a:solidFill>
                  <a:srgbClr val="CC783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ZW" sz="2000" b="1" dirty="0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ZW" sz="2000" b="1" dirty="0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ZW" sz="2000" b="1" dirty="0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ZW" sz="2000" b="1" dirty="0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ZW" sz="2000" b="1" dirty="0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ZW" sz="2000" b="1" dirty="0">
                <a:solidFill>
                  <a:srgbClr val="CC783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ZW" sz="2000" b="1" dirty="0" err="1">
                <a:solidFill>
                  <a:srgbClr val="FFC66D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medicamento</a:t>
            </a:r>
            <a:r>
              <a:rPr lang="en-ZW" sz="2000" b="1" dirty="0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(View v){</a:t>
            </a:r>
            <a:br>
              <a:rPr lang="en-ZW" sz="2000" b="1" dirty="0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ZW" sz="2000" b="1" dirty="0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Intent </a:t>
            </a:r>
            <a:r>
              <a:rPr lang="en-ZW" sz="2000" b="1" dirty="0" err="1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ZW" sz="2000" b="1" dirty="0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ZW" sz="2000" b="1" dirty="0">
                <a:solidFill>
                  <a:srgbClr val="CC783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ZW" sz="2000" b="1" dirty="0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Intent(</a:t>
            </a:r>
            <a:r>
              <a:rPr lang="en-ZW" sz="2000" b="1" dirty="0">
                <a:solidFill>
                  <a:srgbClr val="CC783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this, </a:t>
            </a:r>
            <a:r>
              <a:rPr lang="en-ZW" sz="2000" b="1" dirty="0" err="1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Medicamento.</a:t>
            </a:r>
            <a:r>
              <a:rPr lang="en-ZW" sz="2000" b="1" dirty="0" err="1">
                <a:solidFill>
                  <a:srgbClr val="CC783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ZW" sz="2000" b="1" dirty="0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ZW" sz="2000" b="1" dirty="0">
                <a:solidFill>
                  <a:srgbClr val="CC783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ZW" sz="2000" b="1" dirty="0">
                <a:solidFill>
                  <a:srgbClr val="CC783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ZW" sz="2000" b="1" dirty="0">
                <a:solidFill>
                  <a:srgbClr val="CC783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ZW" sz="2000" b="1" dirty="0" err="1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startActivity</a:t>
            </a:r>
            <a:r>
              <a:rPr lang="en-ZW" sz="2000" b="1" dirty="0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ZW" sz="2000" b="1" dirty="0" err="1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ZW" sz="2000" b="1" dirty="0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ZW" sz="2000" b="1" dirty="0">
                <a:solidFill>
                  <a:srgbClr val="CC783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ZW" sz="2000" b="1" dirty="0">
                <a:solidFill>
                  <a:srgbClr val="CC783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ZW" sz="2000" b="1" dirty="0">
                <a:solidFill>
                  <a:srgbClr val="CC783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ZW" sz="2000" b="1" dirty="0">
                <a:solidFill>
                  <a:srgbClr val="A9B7C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s-EC" sz="5400" b="1" dirty="0"/>
          </a:p>
        </p:txBody>
      </p:sp>
    </p:spTree>
    <p:extLst>
      <p:ext uri="{BB962C8B-B14F-4D97-AF65-F5344CB8AC3E}">
        <p14:creationId xmlns:p14="http://schemas.microsoft.com/office/powerpoint/2010/main" val="247250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 smtClean="0"/>
              <a:t>Prototype</a:t>
            </a:r>
            <a:r>
              <a:rPr lang="es-EC" dirty="0" smtClean="0"/>
              <a:t/>
            </a:r>
            <a:br>
              <a:rPr lang="es-EC" dirty="0" smtClean="0"/>
            </a:br>
            <a:endParaRPr lang="es-EC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213" y="1691640"/>
            <a:ext cx="7277100" cy="436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30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NURSEBOTPST</a:t>
            </a:r>
            <a:endParaRPr lang="es-EC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C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705" y="2249485"/>
            <a:ext cx="3590925" cy="3590925"/>
          </a:xfrm>
          <a:prstGeom prst="rect">
            <a:avLst/>
          </a:prstGeom>
        </p:spPr>
      </p:pic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756" y="351102"/>
            <a:ext cx="3366216" cy="598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06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005" y="618518"/>
            <a:ext cx="3206814" cy="570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37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 smtClean="0"/>
              <a:t>members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 smtClean="0"/>
              <a:t>SORIANO ALVARO</a:t>
            </a:r>
          </a:p>
          <a:p>
            <a:r>
              <a:rPr lang="es-EC" dirty="0" smtClean="0"/>
              <a:t>CEBALLOS EDUARDO</a:t>
            </a:r>
          </a:p>
          <a:p>
            <a:r>
              <a:rPr lang="es-EC" dirty="0" smtClean="0"/>
              <a:t>SALMANCA RAUL</a:t>
            </a:r>
          </a:p>
          <a:p>
            <a:r>
              <a:rPr lang="es-EC" dirty="0" smtClean="0"/>
              <a:t>BAJAÑA MOISÉS</a:t>
            </a:r>
          </a:p>
          <a:p>
            <a:pPr marL="0" indent="0">
              <a:buNone/>
            </a:pP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73862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780" y="618515"/>
            <a:ext cx="3204420" cy="5696747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590" y="618515"/>
            <a:ext cx="3204420" cy="569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81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733" y="902682"/>
            <a:ext cx="2983124" cy="530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43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ENTITY RELATIONSHIP DIAGRAM</a:t>
            </a:r>
          </a:p>
        </p:txBody>
      </p:sp>
      <p:pic>
        <p:nvPicPr>
          <p:cNvPr id="4" name="Imagen 3"/>
          <p:cNvPicPr/>
          <p:nvPr/>
        </p:nvPicPr>
        <p:blipFill rotWithShape="1">
          <a:blip r:embed="rId2"/>
          <a:srcRect l="27105" t="31113" r="10428" b="14534"/>
          <a:stretch/>
        </p:blipFill>
        <p:spPr bwMode="auto">
          <a:xfrm>
            <a:off x="1397000" y="1828800"/>
            <a:ext cx="8102600" cy="45593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7863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99" y="130968"/>
            <a:ext cx="11259257" cy="633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918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SYSTEM DEPLOYMENT DIAGRAM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687" y="1908716"/>
            <a:ext cx="6627813" cy="447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13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network</a:t>
            </a:r>
            <a:r>
              <a:rPr lang="es-EC" dirty="0"/>
              <a:t> </a:t>
            </a:r>
            <a:r>
              <a:rPr lang="es-EC" dirty="0" err="1"/>
              <a:t>diagram</a:t>
            </a:r>
            <a:endParaRPr lang="es-EC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575" y="1537943"/>
            <a:ext cx="6702426" cy="495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47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dirty="0"/>
              <a:t>CONECCIONES DE COMPONENTES ELECTRÓNICOS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286" y="261937"/>
            <a:ext cx="5096614" cy="6429835"/>
          </a:xfrm>
          <a:prstGeom prst="rect">
            <a:avLst/>
          </a:prstGeo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17498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Arduino </a:t>
            </a:r>
            <a:r>
              <a:rPr lang="es-EC" dirty="0" err="1" smtClean="0"/>
              <a:t>code</a:t>
            </a:r>
            <a:endParaRPr lang="es-EC" dirty="0"/>
          </a:p>
        </p:txBody>
      </p:sp>
      <p:pic>
        <p:nvPicPr>
          <p:cNvPr id="3" name="Picture 7"/>
          <p:cNvPicPr/>
          <p:nvPr/>
        </p:nvPicPr>
        <p:blipFill rotWithShape="1">
          <a:blip r:embed="rId2"/>
          <a:srcRect t="15070" r="66652" b="43668"/>
          <a:stretch/>
        </p:blipFill>
        <p:spPr bwMode="auto">
          <a:xfrm>
            <a:off x="3461384" y="1777682"/>
            <a:ext cx="5835015" cy="382301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4390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/>
          <p:cNvPicPr/>
          <p:nvPr/>
        </p:nvPicPr>
        <p:blipFill rotWithShape="1">
          <a:blip r:embed="rId2"/>
          <a:srcRect t="26590" r="70973" b="51940"/>
          <a:stretch/>
        </p:blipFill>
        <p:spPr bwMode="auto">
          <a:xfrm>
            <a:off x="3194685" y="669925"/>
            <a:ext cx="4844416" cy="203517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9"/>
          <p:cNvPicPr/>
          <p:nvPr/>
        </p:nvPicPr>
        <p:blipFill rotWithShape="1">
          <a:blip r:embed="rId3"/>
          <a:srcRect t="18402" r="69865" b="63337"/>
          <a:stretch/>
        </p:blipFill>
        <p:spPr bwMode="auto">
          <a:xfrm>
            <a:off x="3194685" y="3184207"/>
            <a:ext cx="5758180" cy="19627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7870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1033</TotalTime>
  <Words>58</Words>
  <Application>Microsoft Office PowerPoint</Application>
  <PresentationFormat>Panorámica</PresentationFormat>
  <Paragraphs>23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8" baseType="lpstr">
      <vt:lpstr>Arial</vt:lpstr>
      <vt:lpstr>Calibri</vt:lpstr>
      <vt:lpstr>Courier New</vt:lpstr>
      <vt:lpstr>Times New Roman</vt:lpstr>
      <vt:lpstr>Trebuchet MS</vt:lpstr>
      <vt:lpstr>Tw Cen MT</vt:lpstr>
      <vt:lpstr>Circuito</vt:lpstr>
      <vt:lpstr>Nursebot </vt:lpstr>
      <vt:lpstr>members</vt:lpstr>
      <vt:lpstr>ENTITY RELATIONSHIP DIAGRAM</vt:lpstr>
      <vt:lpstr>Presentación de PowerPoint</vt:lpstr>
      <vt:lpstr>SYSTEM DEPLOYMENT DIAGRAM</vt:lpstr>
      <vt:lpstr>network diagram</vt:lpstr>
      <vt:lpstr>CONECCIONES DE COMPONENTES ELECTRÓNICOS</vt:lpstr>
      <vt:lpstr>Arduino code</vt:lpstr>
      <vt:lpstr>Presentación de PowerPoint</vt:lpstr>
      <vt:lpstr>Presentación de PowerPoint</vt:lpstr>
      <vt:lpstr> ANDROID STUDIO code (Activity LogIn)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Prototype </vt:lpstr>
      <vt:lpstr>NURSEBOTPST</vt:lpstr>
      <vt:lpstr>Presentación de PowerPoint</vt:lpstr>
      <vt:lpstr>Presentación de PowerPoint</vt:lpstr>
      <vt:lpstr>Presentación de PowerPoint</vt:lpstr>
    </vt:vector>
  </TitlesOfParts>
  <Company>Wi-Black Corp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Nursebot</dc:title>
  <dc:creator>Moises Alejandro Bajaña Vasquez</dc:creator>
  <cp:lastModifiedBy>Moises Alejandro Bajaña Vasquez</cp:lastModifiedBy>
  <cp:revision>12</cp:revision>
  <dcterms:created xsi:type="dcterms:W3CDTF">2019-01-31T17:56:06Z</dcterms:created>
  <dcterms:modified xsi:type="dcterms:W3CDTF">2019-02-02T05:32:34Z</dcterms:modified>
</cp:coreProperties>
</file>