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err="1" smtClean="0"/>
              <a:t>Nursebot</a:t>
            </a:r>
            <a:r>
              <a:rPr lang="es-EC" dirty="0" smtClean="0"/>
              <a:t>	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 smtClean="0"/>
              <a:t>Monitor de signos vitales</a:t>
            </a:r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37" y="1976437"/>
            <a:ext cx="35909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0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INTEGRANTES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SORIANO ALVARO</a:t>
            </a:r>
          </a:p>
          <a:p>
            <a:r>
              <a:rPr lang="es-EC" dirty="0" smtClean="0"/>
              <a:t>CEBALLOS EDUARDO</a:t>
            </a:r>
          </a:p>
          <a:p>
            <a:r>
              <a:rPr lang="es-EC" dirty="0" smtClean="0"/>
              <a:t>SALMANCA RAUL</a:t>
            </a:r>
          </a:p>
          <a:p>
            <a:r>
              <a:rPr lang="es-EC" dirty="0" smtClean="0"/>
              <a:t>BAJAÑA MOISÉS</a:t>
            </a:r>
          </a:p>
          <a:p>
            <a:pPr marL="0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73862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DIAGRAMA ENTIDAD RELACION</a:t>
            </a:r>
            <a:endParaRPr lang="es-EC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38300"/>
            <a:ext cx="10058400" cy="337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3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DIAGRAMA DE DESPLIEGE DEL SISTEMA</a:t>
            </a:r>
            <a:endParaRPr lang="es-EC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687" y="1908716"/>
            <a:ext cx="6627813" cy="447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3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DIAGRAMA DE RED</a:t>
            </a:r>
            <a:br>
              <a:rPr lang="es-EC" dirty="0" smtClean="0"/>
            </a:br>
            <a:endParaRPr lang="es-EC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1537943"/>
            <a:ext cx="6702426" cy="495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7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CONECCIONES DE COMPONENTES ELECTRÓNICOS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286" y="261937"/>
            <a:ext cx="5096614" cy="642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8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MAQUETA</a:t>
            </a:r>
            <a:br>
              <a:rPr lang="es-EC" dirty="0" smtClean="0"/>
            </a:br>
            <a:endParaRPr lang="es-EC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13" y="1691640"/>
            <a:ext cx="7277100" cy="436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0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33</TotalTime>
  <Words>30</Words>
  <Application>Microsoft Office PowerPoint</Application>
  <PresentationFormat>Panorámica</PresentationFormat>
  <Paragraphs>12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Circuito</vt:lpstr>
      <vt:lpstr>Nursebot </vt:lpstr>
      <vt:lpstr>INTEGRANTES</vt:lpstr>
      <vt:lpstr>DIAGRAMA ENTIDAD RELACION</vt:lpstr>
      <vt:lpstr>DIAGRAMA DE DESPLIEGE DEL SISTEMA</vt:lpstr>
      <vt:lpstr>DIAGRAMA DE RED </vt:lpstr>
      <vt:lpstr>CONECCIONES DE COMPONENTES ELECTRÓNICOS</vt:lpstr>
      <vt:lpstr>MAQUETA </vt:lpstr>
    </vt:vector>
  </TitlesOfParts>
  <Company>Wi-Black Corp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Nursebot</dc:title>
  <dc:creator>Moises Alejandro Bajaña Vasquez</dc:creator>
  <cp:lastModifiedBy>Moises Alejandro Bajaña Vasquez</cp:lastModifiedBy>
  <cp:revision>3</cp:revision>
  <dcterms:created xsi:type="dcterms:W3CDTF">2019-01-31T17:56:06Z</dcterms:created>
  <dcterms:modified xsi:type="dcterms:W3CDTF">2019-01-31T18:29:40Z</dcterms:modified>
</cp:coreProperties>
</file>