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F8B2A-55F1-464A-879B-FD99A67831DD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28023-0CC8-4C16-86BA-EFAFBBAB1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80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E494-4E2C-41A3-8599-44E46F040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AD11A-B96C-4F3A-A029-E90269E37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96641-B4B9-4077-A9F2-999829ED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E182-AB2C-4DB6-9FA8-3704DE8E8A5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4282A-7391-46D9-A312-BFC1A7B6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153E3-8837-4986-8130-3325A8DA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8121-FE3A-482C-BB2A-EEE7DD97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2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8707-7378-4879-9C63-D91DF117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0E56C-6315-4CBD-B9AC-C8AF0E693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BAD0B-BBAF-45D9-AD8F-84BA635C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E182-AB2C-4DB6-9FA8-3704DE8E8A5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3D7D8-DDE9-4E12-B41A-621AA1C2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6237-F1F0-4796-861C-E7C23214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8121-FE3A-482C-BB2A-EEE7DD97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27B10-DA09-4CF2-BA1E-F04844C32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ABB80-0406-44E4-B718-1D18B6D06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BACAB-963C-4EF5-B8F0-8DB72046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E182-AB2C-4DB6-9FA8-3704DE8E8A5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34309-BBCB-44BE-9FB8-319024D1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B3C73-77F4-4A97-9FAD-083B0778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8121-FE3A-482C-BB2A-EEE7DD97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2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8101-A4FE-4E44-B85E-861F71A0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D5A16-97DF-4915-8B3B-4B252281F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07468-5647-427F-BA20-6B87F04B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E182-AB2C-4DB6-9FA8-3704DE8E8A5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FB66E-E314-4624-92FE-2A3A41B3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7944A-D86D-4360-89E5-F82FBDC5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8121-FE3A-482C-BB2A-EEE7DD97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9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82800-89AD-4899-BFAA-90949A95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991A1-8223-4495-867D-F9982EE65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CAD40-A787-4CF5-856F-25D6EF8E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E182-AB2C-4DB6-9FA8-3704DE8E8A5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AD680-1DC1-4D14-899E-C88F5180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26E7-5267-4BCC-B53B-114F005C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8121-FE3A-482C-BB2A-EEE7DD97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F547-700C-4080-AAAD-9382398E8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CDE6-703C-4911-8511-495193166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A8B80-B291-4620-B1A7-9A4A83D0F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928A6-6BAD-4559-BDB2-30D9B3AB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E182-AB2C-4DB6-9FA8-3704DE8E8A5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A1238-90A6-4C2D-BE90-4C7A7169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826E4-F390-48AA-896F-571F2F53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8121-FE3A-482C-BB2A-EEE7DD97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32C7-9667-4463-B892-B626FC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B905D-C7CA-4134-8DF7-6785FD252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7F079-E8AE-40A8-AF4B-55289738B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D1961-893D-47F2-881F-DE12B96F1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58BF5-5AD7-48FB-9220-55FC66B20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7E26E-FB08-4D66-9069-1D085CCEF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E182-AB2C-4DB6-9FA8-3704DE8E8A5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32C17-FA4F-493C-8DCF-BE3172D5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ADFD7-AC55-49E9-ADD7-BD6911A7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8121-FE3A-482C-BB2A-EEE7DD97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2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3271-F826-4614-9547-8DA398C6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B6FD7-385D-4B52-AF48-A076D2DE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E182-AB2C-4DB6-9FA8-3704DE8E8A5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49140-36E4-4EC6-AFDB-0C3EF604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B2942-CBCE-436D-96FE-EF335001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8121-FE3A-482C-BB2A-EEE7DD97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8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CD8CC-81D9-4800-AABD-651C5F83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E182-AB2C-4DB6-9FA8-3704DE8E8A5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D4DC3-C979-4CE9-9544-621B2155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B6BAC-CBD1-49F7-8F54-1F04F6D2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8121-FE3A-482C-BB2A-EEE7DD97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4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B67D7-3680-41E8-A737-925AE8E4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1DB02-6760-4DE6-B46D-1C9823838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FB260-DD04-49A5-B38D-BA2301795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0549E-7D80-41A3-A5A9-23854D451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E182-AB2C-4DB6-9FA8-3704DE8E8A5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0726C-C577-4B0B-8F77-3970B17F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B1677-DB6F-4FA0-9D03-0CAF5E11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8121-FE3A-482C-BB2A-EEE7DD97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7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0181F-3B9C-44CF-BCF5-58BE8F1A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134CFF-1DA1-4FA4-BAEA-DC0400EE5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A5970-A0F0-4CF5-8FBD-354BCA243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F92A2-B1D8-4638-B1E3-D467594B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E182-AB2C-4DB6-9FA8-3704DE8E8A5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2661E-D401-40DA-A2A5-AEDBBBB0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AFC8A-B7FF-4761-AF9E-7B8F2D6B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8121-FE3A-482C-BB2A-EEE7DD97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4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CEBBE-DF39-4518-BDD6-616BE0AC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1DBBA-E871-4489-BA3E-90EA3A656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05DB5-6451-4595-B608-F3A795B8B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0E182-AB2C-4DB6-9FA8-3704DE8E8A5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6348-8221-4B33-AB94-9CF61A6F5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887DE-FBE9-4EFF-AAE5-6EE3FA7F1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F8121-FE3A-482C-BB2A-EEE7DD97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2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83F114-B1F4-41E1-BDC6-5F6515D8F41E}"/>
              </a:ext>
            </a:extLst>
          </p:cNvPr>
          <p:cNvSpPr txBox="1"/>
          <p:nvPr/>
        </p:nvSpPr>
        <p:spPr>
          <a:xfrm>
            <a:off x="5223867" y="0"/>
            <a:ext cx="1744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Berlin Sans FB Demi" panose="020E0802020502020306" pitchFamily="34" charset="0"/>
              </a:rPr>
              <a:t>DDLS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AEA5AB-87BF-4CC0-926F-854E687DBCDB}"/>
              </a:ext>
            </a:extLst>
          </p:cNvPr>
          <p:cNvSpPr txBox="1"/>
          <p:nvPr/>
        </p:nvSpPr>
        <p:spPr>
          <a:xfrm>
            <a:off x="3602831" y="638175"/>
            <a:ext cx="4986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Digital Dive Log Signature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FED719-9BE1-43E7-A19E-CE06D17E07D9}"/>
              </a:ext>
            </a:extLst>
          </p:cNvPr>
          <p:cNvSpPr/>
          <p:nvPr/>
        </p:nvSpPr>
        <p:spPr>
          <a:xfrm>
            <a:off x="116898" y="130260"/>
            <a:ext cx="2893814" cy="120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erson wearing a uniform posing for the camera&#10;&#10;Description automatically generated">
            <a:extLst>
              <a:ext uri="{FF2B5EF4-FFF2-40B4-BE49-F238E27FC236}">
                <a16:creationId xmlns:a16="http://schemas.microsoft.com/office/drawing/2014/main" id="{BB7E3197-F9BE-495C-BDA4-CA2E31708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3" y="164060"/>
            <a:ext cx="858817" cy="11473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0392C8-415E-4CE2-B8E4-36A993156519}"/>
              </a:ext>
            </a:extLst>
          </p:cNvPr>
          <p:cNvSpPr txBox="1"/>
          <p:nvPr/>
        </p:nvSpPr>
        <p:spPr>
          <a:xfrm>
            <a:off x="71828" y="1342009"/>
            <a:ext cx="1771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Aaron </a:t>
            </a:r>
            <a:r>
              <a:rPr lang="en-US" sz="1400" dirty="0" err="1"/>
              <a:t>Suchovksy</a:t>
            </a:r>
            <a:endParaRPr lang="en-US" sz="1400" dirty="0"/>
          </a:p>
          <a:p>
            <a:pPr algn="ctr"/>
            <a:r>
              <a:rPr lang="en-US" sz="1400" dirty="0"/>
              <a:t>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785162-AE60-4A06-8308-EAECCEBEDC5A}"/>
              </a:ext>
            </a:extLst>
          </p:cNvPr>
          <p:cNvSpPr txBox="1"/>
          <p:nvPr/>
        </p:nvSpPr>
        <p:spPr>
          <a:xfrm>
            <a:off x="1500577" y="1315786"/>
            <a:ext cx="161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Vince Augustine</a:t>
            </a:r>
          </a:p>
          <a:p>
            <a:pPr algn="ctr"/>
            <a:r>
              <a:rPr lang="en-US" sz="1400" dirty="0"/>
              <a:t>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8E3C19-7956-447D-8EEF-EA2AB9AE2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327" y="1531084"/>
            <a:ext cx="4010941" cy="220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BA72DB-708B-43DF-884E-41C8D912ECAE}"/>
              </a:ext>
            </a:extLst>
          </p:cNvPr>
          <p:cNvSpPr/>
          <p:nvPr/>
        </p:nvSpPr>
        <p:spPr>
          <a:xfrm>
            <a:off x="3978270" y="1120218"/>
            <a:ext cx="4152901" cy="348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Level Design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DA9FB9-5EC4-4442-950F-4C71E2DC3DD0}"/>
              </a:ext>
            </a:extLst>
          </p:cNvPr>
          <p:cNvSpPr txBox="1"/>
          <p:nvPr/>
        </p:nvSpPr>
        <p:spPr>
          <a:xfrm>
            <a:off x="702124" y="1747476"/>
            <a:ext cx="196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Advisor: Dr. Wen Ben Jones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A87F99-95CE-49D9-A0C2-AAC9ED5231F4}"/>
              </a:ext>
            </a:extLst>
          </p:cNvPr>
          <p:cNvSpPr/>
          <p:nvPr/>
        </p:nvSpPr>
        <p:spPr>
          <a:xfrm>
            <a:off x="8589168" y="130909"/>
            <a:ext cx="3362325" cy="348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Technologies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08B139-4019-4F69-ABD6-C439519EDA7E}"/>
              </a:ext>
            </a:extLst>
          </p:cNvPr>
          <p:cNvSpPr txBox="1"/>
          <p:nvPr/>
        </p:nvSpPr>
        <p:spPr>
          <a:xfrm>
            <a:off x="8687945" y="453062"/>
            <a:ext cx="335463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Android Studio </a:t>
            </a:r>
            <a:r>
              <a:rPr lang="en-US" sz="1300" dirty="0"/>
              <a:t>- the main application used to create the DDLS App</a:t>
            </a:r>
          </a:p>
          <a:p>
            <a:r>
              <a:rPr lang="en-US" sz="1300" b="1" dirty="0"/>
              <a:t>Amazon Web Service </a:t>
            </a:r>
            <a:r>
              <a:rPr lang="en-US" sz="1300" dirty="0"/>
              <a:t>- this is the main service in which the MySQL server is stored on as well as PHP scripts, </a:t>
            </a:r>
            <a:r>
              <a:rPr lang="en-US" sz="1300" dirty="0" err="1"/>
              <a:t>phpmyadmin</a:t>
            </a:r>
            <a:r>
              <a:rPr lang="en-US" sz="1300" dirty="0"/>
              <a:t>, and Apache2 web services.</a:t>
            </a:r>
          </a:p>
          <a:p>
            <a:r>
              <a:rPr lang="en-US" sz="1300" b="1" dirty="0"/>
              <a:t>MySQL</a:t>
            </a:r>
            <a:r>
              <a:rPr lang="en-US" sz="1300" dirty="0"/>
              <a:t> - the database host that is used to store the Dive Master information and that can be retrieved by the app</a:t>
            </a:r>
          </a:p>
          <a:p>
            <a:r>
              <a:rPr lang="en-US" sz="1300" b="1" dirty="0"/>
              <a:t>PHP</a:t>
            </a:r>
            <a:r>
              <a:rPr lang="en-US" sz="1300" dirty="0"/>
              <a:t> - used to transfer information sent from DDLS to the </a:t>
            </a:r>
            <a:r>
              <a:rPr lang="en-US" sz="1300" dirty="0" err="1"/>
              <a:t>the</a:t>
            </a:r>
            <a:r>
              <a:rPr lang="en-US" sz="1300" dirty="0"/>
              <a:t> MySQL DB and back. These scripts are located on the AWS server. </a:t>
            </a:r>
          </a:p>
          <a:p>
            <a:r>
              <a:rPr lang="en-US" sz="1300" b="1" dirty="0" err="1"/>
              <a:t>Phpmyadmin</a:t>
            </a:r>
            <a:r>
              <a:rPr lang="en-US" sz="1300" dirty="0"/>
              <a:t> - interface that makes monitoring MySQL databases more efficient</a:t>
            </a:r>
          </a:p>
          <a:p>
            <a:r>
              <a:rPr lang="en-US" sz="1300" b="1" dirty="0"/>
              <a:t>Ubuntu 18.04 LTS </a:t>
            </a:r>
            <a:r>
              <a:rPr lang="en-US" sz="1300" dirty="0"/>
              <a:t>- The operating system that the AWS server is running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CAEC72-C37F-4E08-8FD5-C23200152163}"/>
              </a:ext>
            </a:extLst>
          </p:cNvPr>
          <p:cNvSpPr/>
          <p:nvPr/>
        </p:nvSpPr>
        <p:spPr>
          <a:xfrm>
            <a:off x="116085" y="1995651"/>
            <a:ext cx="3517107" cy="350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0188D6-C9F4-4528-A978-647E4E8896DB}"/>
              </a:ext>
            </a:extLst>
          </p:cNvPr>
          <p:cNvSpPr txBox="1"/>
          <p:nvPr/>
        </p:nvSpPr>
        <p:spPr>
          <a:xfrm>
            <a:off x="126937" y="2336941"/>
            <a:ext cx="350625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Dive Logs have become outdated and having a Dive Master physically signing a substantial amount of divers Dive Logs can put a lot of strain on the Dive Master’s hand or take a large amount of time.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30CBA1-5874-43BE-95D8-70B8A8585B92}"/>
              </a:ext>
            </a:extLst>
          </p:cNvPr>
          <p:cNvSpPr/>
          <p:nvPr/>
        </p:nvSpPr>
        <p:spPr>
          <a:xfrm>
            <a:off x="126937" y="3374749"/>
            <a:ext cx="3517107" cy="32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898891-EB27-47C7-9158-03B1AFD5BB00}"/>
              </a:ext>
            </a:extLst>
          </p:cNvPr>
          <p:cNvSpPr txBox="1"/>
          <p:nvPr/>
        </p:nvSpPr>
        <p:spPr>
          <a:xfrm>
            <a:off x="123962" y="3632307"/>
            <a:ext cx="35171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Our system will make the signing of the logs easier by the divers scanning the dive masters QR code that holds a digital signature and have it applied to the digital dive log.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1B6ACE-AA05-4C18-9895-3FD32436E5F7}"/>
              </a:ext>
            </a:extLst>
          </p:cNvPr>
          <p:cNvSpPr/>
          <p:nvPr/>
        </p:nvSpPr>
        <p:spPr>
          <a:xfrm>
            <a:off x="8589168" y="3665321"/>
            <a:ext cx="3450432" cy="321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DB5A6-8CA1-4C89-87BE-A9D3567EB4AB}"/>
              </a:ext>
            </a:extLst>
          </p:cNvPr>
          <p:cNvSpPr txBox="1"/>
          <p:nvPr/>
        </p:nvSpPr>
        <p:spPr>
          <a:xfrm>
            <a:off x="8594665" y="3993627"/>
            <a:ext cx="3450431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Creating the Database to store Dive Master information</a:t>
            </a:r>
            <a:r>
              <a:rPr lang="en-US" sz="1300" dirty="0"/>
              <a:t>: This was originally on a Raspberry Pi 4 but due to some issues with connecting to it, an AWS server was created in its place making connecting to it easier and easier to manage.</a:t>
            </a:r>
          </a:p>
          <a:p>
            <a:r>
              <a:rPr lang="en-US" sz="1300" b="1" dirty="0"/>
              <a:t>Overcoming the Challenges of Android Studio</a:t>
            </a:r>
            <a:r>
              <a:rPr lang="en-US" sz="1300" dirty="0"/>
              <a:t>: We had beginning level knowledge of Android Studio and had to overcome the many challenges that the language and studio brought that was different from normal programming.</a:t>
            </a:r>
          </a:p>
          <a:p>
            <a:r>
              <a:rPr lang="en-US" sz="1300" b="1" dirty="0"/>
              <a:t>COVID-19: </a:t>
            </a:r>
            <a:r>
              <a:rPr lang="en-US" sz="1300" dirty="0"/>
              <a:t>Interrupting communication and making meeting more difficult.</a:t>
            </a:r>
            <a:endParaRPr lang="en-US" sz="13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2FC432-1AA0-455B-9225-22F3368C070B}"/>
              </a:ext>
            </a:extLst>
          </p:cNvPr>
          <p:cNvSpPr/>
          <p:nvPr/>
        </p:nvSpPr>
        <p:spPr>
          <a:xfrm>
            <a:off x="4095748" y="3746271"/>
            <a:ext cx="4152901" cy="32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Screenshots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DD9917-F5AE-4A8A-8692-1BC0C873F7CC}"/>
              </a:ext>
            </a:extLst>
          </p:cNvPr>
          <p:cNvSpPr/>
          <p:nvPr/>
        </p:nvSpPr>
        <p:spPr>
          <a:xfrm>
            <a:off x="4092568" y="4301923"/>
            <a:ext cx="1331754" cy="2292935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73A2A4-DE6B-4ABC-8F01-105EA8310524}"/>
              </a:ext>
            </a:extLst>
          </p:cNvPr>
          <p:cNvSpPr/>
          <p:nvPr/>
        </p:nvSpPr>
        <p:spPr>
          <a:xfrm>
            <a:off x="5503541" y="4301924"/>
            <a:ext cx="1331754" cy="2292935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D750AC-F132-4D3F-94B6-382E327B9287}"/>
              </a:ext>
            </a:extLst>
          </p:cNvPr>
          <p:cNvSpPr/>
          <p:nvPr/>
        </p:nvSpPr>
        <p:spPr>
          <a:xfrm>
            <a:off x="6914514" y="4301924"/>
            <a:ext cx="1331754" cy="2292935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B9D983-8F04-4E8A-A69E-378A721D0F11}"/>
              </a:ext>
            </a:extLst>
          </p:cNvPr>
          <p:cNvSpPr/>
          <p:nvPr/>
        </p:nvSpPr>
        <p:spPr>
          <a:xfrm>
            <a:off x="88424" y="4486633"/>
            <a:ext cx="3517107" cy="345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Intellectual Merits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AD3E609E-4D42-48C5-B5B0-67C3F5A5F92B}"/>
              </a:ext>
            </a:extLst>
          </p:cNvPr>
          <p:cNvSpPr txBox="1"/>
          <p:nvPr/>
        </p:nvSpPr>
        <p:spPr>
          <a:xfrm>
            <a:off x="89011" y="4832155"/>
            <a:ext cx="351710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This app will impact the diving world in the most positive way.</a:t>
            </a:r>
          </a:p>
          <a:p>
            <a:r>
              <a:rPr lang="en-US" sz="1300" dirty="0"/>
              <a:t>It will make the lives of divers and dive masters much easier through the creation of the app.</a:t>
            </a:r>
          </a:p>
          <a:p>
            <a:r>
              <a:rPr lang="en-US" sz="1300" dirty="0"/>
              <a:t>Divers will no longer have to travel and hand logs in physically, which create more of an automated and easy system.</a:t>
            </a:r>
          </a:p>
          <a:p>
            <a:r>
              <a:rPr lang="en-US" sz="1300" dirty="0"/>
              <a:t>With this app, many more people will want to start diving because of the ease of an automated system.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EE897B-5107-465E-A1A7-87D898E93505}"/>
              </a:ext>
            </a:extLst>
          </p:cNvPr>
          <p:cNvSpPr/>
          <p:nvPr/>
        </p:nvSpPr>
        <p:spPr>
          <a:xfrm>
            <a:off x="1717392" y="164059"/>
            <a:ext cx="921224" cy="1125503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9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381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Berlin Sans FB Demi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 Suchovsky</dc:creator>
  <cp:lastModifiedBy>AJ Suchovsky</cp:lastModifiedBy>
  <cp:revision>19</cp:revision>
  <dcterms:created xsi:type="dcterms:W3CDTF">2020-03-03T03:56:00Z</dcterms:created>
  <dcterms:modified xsi:type="dcterms:W3CDTF">2020-04-03T20:03:08Z</dcterms:modified>
</cp:coreProperties>
</file>