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998" autoAdjust="0"/>
    <p:restoredTop sz="86391" autoAdjust="0"/>
  </p:normalViewPr>
  <p:slideViewPr>
    <p:cSldViewPr snapToGrid="0">
      <p:cViewPr>
        <p:scale>
          <a:sx n="82" d="100"/>
          <a:sy n="82" d="100"/>
        </p:scale>
        <p:origin x="1001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DA30-219B-45CD-8B69-E3F3760A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28B4E-E3EC-4DD1-B366-5D32C10AE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DC78-CCBB-4FCE-A022-95046C24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9A8B-E01E-4A0E-8C85-2F7CAE53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1663-76B8-4FFE-981A-12F3840C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12AC-3E6A-40A8-B25E-262FFEDD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02166-6471-4B97-9D36-ED6A4132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C6B1-7F73-4121-A53B-E673E63D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EF87-1F38-472A-BAD4-13D0ACDB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35F-58CF-49A0-889E-928FD7BD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BDED5-6697-4CE9-BD1E-2952B3842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287B-1C22-4E9F-844F-5BBB073B7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18C0-71D9-4663-8827-B2959208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8D83-9E6C-4FF5-9D72-7B93CF57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8FC4-6EE6-4C08-9E3E-7B98AA4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85A0-9422-41E7-B3CA-0A446EAC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D786-D00B-4D29-BBC8-4E454176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4823-DAE5-4CD4-A892-A025CA7A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87C6-F260-4A09-A6BF-0AC3D96D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EBD8-D464-4C7F-97AA-AB48D7B0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5D65-F161-4876-AA0F-0A242179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11DC-50EE-427D-B90B-80DB0DB2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CE2-6843-424D-BC85-E649EA9A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AEF3-3A30-4655-91BD-935C97AF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63B6-47E7-433F-BC86-5CA72A0A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5FD3-E64A-43FA-8502-23073301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E35B-B24F-4BFD-BD4A-FACB622D2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885B1-A227-495C-8654-AFBF4A81D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E9B5-1069-487C-AA98-D4EC9E55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BF6EE-3533-4F88-9365-2FEAB780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2385-92A4-4748-9B3F-9BEFCB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FCEC-F6F4-4E2C-B67C-677CFF49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63F2D-652A-42E5-8455-6465EDC05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43AAB-4F83-4B0D-976C-7E697B8C9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8D63C-9587-472D-B612-A5F2467AF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E637D-4569-418B-8738-4BDAA9588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DC5D2-EDC2-48D6-AD10-A844971F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4892-C6E1-4068-8398-D1DD8150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96BAA-79B3-4B36-8E58-42189B93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594-D010-482D-A9F9-17ED898C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2899B-69F4-4FA2-AA6E-056E1CD1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40E91-58E2-4F81-90BD-5FB6FF32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7D2-85EA-4C9A-A6CB-EDD9D313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7738B-F080-4BB2-AC10-DFA44EAD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E88DA-715D-48FC-963E-DF3E9D89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F2AB-4178-4262-9D31-39B6F4A7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480E-ED84-4BFF-B878-F54BAF13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4957-1C41-4340-8674-B9B7E04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EC3E6-73D2-49B3-8A5B-9BEFADEAB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F5AD-B452-4D44-9285-7BB90CB3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806E-32FE-499E-ADA7-3DF4B4A2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CF4B9-31BB-4370-A5CF-CC3E3D5A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0A72-3CD0-4E48-9692-EB891EB9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1384D-7B7B-4D6A-8E24-45A0C8C6D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78D6-0650-461B-BA2B-5916A70A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D09A0-AAB4-4974-A22B-1FF171D7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E4DFB-4301-480D-98F6-1764C9B2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EB99-C45E-469A-B142-04BFE758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AC47E-DDAC-44B9-B516-5537F6E7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0369-9042-46E2-980B-1007EB56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2702-8BC2-4229-B9B2-D5FB7C53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061C-A444-4A82-9125-060213205D5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02F5-AB49-4E61-A75B-21FAE26B0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1538-C01E-47EC-A9CE-AF1D8D4F9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AB44-5864-4500-9D10-4A4CFF4E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07E432-8A71-4038-B21D-6840B715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11044"/>
              </p:ext>
            </p:extLst>
          </p:nvPr>
        </p:nvGraphicFramePr>
        <p:xfrm>
          <a:off x="1901372" y="2161245"/>
          <a:ext cx="1984829" cy="158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829">
                  <a:extLst>
                    <a:ext uri="{9D8B030D-6E8A-4147-A177-3AD203B41FA5}">
                      <a16:colId xmlns:a16="http://schemas.microsoft.com/office/drawing/2014/main" val="448069948"/>
                    </a:ext>
                  </a:extLst>
                </a:gridCol>
              </a:tblGrid>
              <a:tr h="52833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Dive_Master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24544"/>
                  </a:ext>
                </a:extLst>
              </a:tr>
              <a:tr h="528332"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Username</a:t>
                      </a:r>
                      <a:r>
                        <a:rPr lang="en-US" u="none" dirty="0"/>
                        <a:t> (String)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87967"/>
                  </a:ext>
                </a:extLst>
              </a:tr>
              <a:tr h="528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4767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9500D7-4252-4B3C-9515-C0092BFB3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31895"/>
              </p:ext>
            </p:extLst>
          </p:nvPr>
        </p:nvGraphicFramePr>
        <p:xfrm>
          <a:off x="6302828" y="1755364"/>
          <a:ext cx="3861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836">
                  <a:extLst>
                    <a:ext uri="{9D8B030D-6E8A-4147-A177-3AD203B41FA5}">
                      <a16:colId xmlns:a16="http://schemas.microsoft.com/office/drawing/2014/main" val="14351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Master_Info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9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Username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4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Diver_Number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1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Company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5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1810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72DAA7-3956-4AC8-886C-12772F29F946}"/>
              </a:ext>
            </a:extLst>
          </p:cNvPr>
          <p:cNvCxnSpPr/>
          <p:nvPr/>
        </p:nvCxnSpPr>
        <p:spPr>
          <a:xfrm flipV="1">
            <a:off x="3886201" y="2323322"/>
            <a:ext cx="2416627" cy="59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A9D50C-8152-4A02-A0D6-026767FE9F2A}"/>
              </a:ext>
            </a:extLst>
          </p:cNvPr>
          <p:cNvSpPr txBox="1"/>
          <p:nvPr/>
        </p:nvSpPr>
        <p:spPr>
          <a:xfrm>
            <a:off x="833534" y="209938"/>
            <a:ext cx="10524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DB for Dive Master</a:t>
            </a:r>
          </a:p>
        </p:txBody>
      </p:sp>
    </p:spTree>
    <p:extLst>
      <p:ext uri="{BB962C8B-B14F-4D97-AF65-F5344CB8AC3E}">
        <p14:creationId xmlns:p14="http://schemas.microsoft.com/office/powerpoint/2010/main" val="35959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A2F687-0E67-401C-8BFD-67D6FE906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61547"/>
              </p:ext>
            </p:extLst>
          </p:nvPr>
        </p:nvGraphicFramePr>
        <p:xfrm>
          <a:off x="363894" y="1078894"/>
          <a:ext cx="2220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4723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Dive_Log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9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Entry_Num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Dive_Number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8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Date_Dive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Signature_Id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6977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67E833-B427-40DF-863F-526E0E767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59419"/>
              </p:ext>
            </p:extLst>
          </p:nvPr>
        </p:nvGraphicFramePr>
        <p:xfrm>
          <a:off x="3664857" y="1372809"/>
          <a:ext cx="25493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31">
                  <a:extLst>
                    <a:ext uri="{9D8B030D-6E8A-4147-A177-3AD203B41FA5}">
                      <a16:colId xmlns:a16="http://schemas.microsoft.com/office/drawing/2014/main" val="44818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Dive_info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3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Entry_Num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Location_Id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2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Bottom_Time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4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Safety_Coduct_Time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Tot_Time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7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Equipment_Id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9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Comment_Id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4416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539EE-2F6B-4768-9D00-A378242FB25A}"/>
              </a:ext>
            </a:extLst>
          </p:cNvPr>
          <p:cNvCxnSpPr>
            <a:cxnSpLocks/>
          </p:cNvCxnSpPr>
          <p:nvPr/>
        </p:nvCxnSpPr>
        <p:spPr>
          <a:xfrm>
            <a:off x="2256971" y="1642188"/>
            <a:ext cx="1447282" cy="2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CB5EC0-1D28-4E2C-B932-B451ADD98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05682"/>
              </p:ext>
            </p:extLst>
          </p:nvPr>
        </p:nvGraphicFramePr>
        <p:xfrm>
          <a:off x="842347" y="3882743"/>
          <a:ext cx="25493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31">
                  <a:extLst>
                    <a:ext uri="{9D8B030D-6E8A-4147-A177-3AD203B41FA5}">
                      <a16:colId xmlns:a16="http://schemas.microsoft.com/office/drawing/2014/main" val="63378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4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Signature_Id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8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Date_Signed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1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Dive_Number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5147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8A95F-72C0-4B1F-AE97-041FB811D373}"/>
              </a:ext>
            </a:extLst>
          </p:cNvPr>
          <p:cNvCxnSpPr/>
          <p:nvPr/>
        </p:nvCxnSpPr>
        <p:spPr>
          <a:xfrm>
            <a:off x="489857" y="2831841"/>
            <a:ext cx="391886" cy="161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1DC3639-EC1B-41CA-915C-DE18DC162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27783"/>
              </p:ext>
            </p:extLst>
          </p:nvPr>
        </p:nvGraphicFramePr>
        <p:xfrm>
          <a:off x="4939522" y="5063066"/>
          <a:ext cx="22206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31635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2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Comments_Id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0343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B5FB0-9B7C-40F4-AAB6-FDC693D37F82}"/>
              </a:ext>
            </a:extLst>
          </p:cNvPr>
          <p:cNvCxnSpPr>
            <a:endCxn id="15" idx="1"/>
          </p:cNvCxnSpPr>
          <p:nvPr/>
        </p:nvCxnSpPr>
        <p:spPr>
          <a:xfrm>
            <a:off x="4320073" y="4660641"/>
            <a:ext cx="619449" cy="95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96C24-4E16-4C90-93C4-433A21DED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1019"/>
              </p:ext>
            </p:extLst>
          </p:nvPr>
        </p:nvGraphicFramePr>
        <p:xfrm>
          <a:off x="7762032" y="4139336"/>
          <a:ext cx="22206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48327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Dive_Equipment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5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Equipment_ID</a:t>
                      </a:r>
                      <a:r>
                        <a:rPr lang="en-US" u="sng" dirty="0"/>
                        <a:t> </a:t>
                      </a:r>
                      <a:r>
                        <a:rPr lang="en-US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Weights</a:t>
                      </a:r>
                      <a:r>
                        <a:rPr lang="en-US" dirty="0"/>
                        <a:t>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0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Suit_Type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Thickness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8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Air_Type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08207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B9E00C-0B0B-4460-A031-0470CE74BD0C}"/>
              </a:ext>
            </a:extLst>
          </p:cNvPr>
          <p:cNvCxnSpPr/>
          <p:nvPr/>
        </p:nvCxnSpPr>
        <p:spPr>
          <a:xfrm>
            <a:off x="6049864" y="4110135"/>
            <a:ext cx="1712168" cy="60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61B1C1B-0DFF-41AE-A4E9-0173C62E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8751"/>
              </p:ext>
            </p:extLst>
          </p:nvPr>
        </p:nvGraphicFramePr>
        <p:xfrm>
          <a:off x="7924281" y="787176"/>
          <a:ext cx="20107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747">
                  <a:extLst>
                    <a:ext uri="{9D8B030D-6E8A-4147-A177-3AD203B41FA5}">
                      <a16:colId xmlns:a16="http://schemas.microsoft.com/office/drawing/2014/main" val="96209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8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Location_Id</a:t>
                      </a:r>
                      <a:r>
                        <a:rPr lang="en-US" u="none" dirty="0"/>
                        <a:t> (Int)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6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Dive_Site</a:t>
                      </a:r>
                      <a:r>
                        <a:rPr lang="en-US" dirty="0"/>
                        <a:t>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36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6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Visibility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06661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920CBE-7EEE-4705-98A4-61164B24A225}"/>
              </a:ext>
            </a:extLst>
          </p:cNvPr>
          <p:cNvCxnSpPr/>
          <p:nvPr/>
        </p:nvCxnSpPr>
        <p:spPr>
          <a:xfrm flipV="1">
            <a:off x="6153539" y="1372809"/>
            <a:ext cx="1770742" cy="98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E25422-A874-4718-812A-D3324D14B5B3}"/>
              </a:ext>
            </a:extLst>
          </p:cNvPr>
          <p:cNvSpPr txBox="1"/>
          <p:nvPr/>
        </p:nvSpPr>
        <p:spPr>
          <a:xfrm>
            <a:off x="3750906" y="140845"/>
            <a:ext cx="337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DB for Dive Logs</a:t>
            </a:r>
          </a:p>
        </p:txBody>
      </p:sp>
    </p:spTree>
    <p:extLst>
      <p:ext uri="{BB962C8B-B14F-4D97-AF65-F5344CB8AC3E}">
        <p14:creationId xmlns:p14="http://schemas.microsoft.com/office/powerpoint/2010/main" val="25123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90F1FAAD-FF98-4F5C-9B54-25CDC3A69A01}"/>
              </a:ext>
            </a:extLst>
          </p:cNvPr>
          <p:cNvGrpSpPr/>
          <p:nvPr/>
        </p:nvGrpSpPr>
        <p:grpSpPr>
          <a:xfrm>
            <a:off x="5533336" y="3337972"/>
            <a:ext cx="1966912" cy="2757488"/>
            <a:chOff x="176213" y="1704975"/>
            <a:chExt cx="1966912" cy="275748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A5659D2-E33D-49A7-8318-73BB7D10276F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D32F9B6-5C0B-42CA-B181-8591DEFD4B4C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039D11-7BA9-4B81-9766-C91C258478CC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94A0D0-410F-4679-B4FD-3E47F05B96EC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F1131-0078-4F10-B4F1-7B08DA15EF2F}"/>
              </a:ext>
            </a:extLst>
          </p:cNvPr>
          <p:cNvSpPr/>
          <p:nvPr/>
        </p:nvSpPr>
        <p:spPr>
          <a:xfrm>
            <a:off x="5931303" y="3954166"/>
            <a:ext cx="1229360" cy="1092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5F0636-DE33-4DB5-B847-CE23DC069DDA}"/>
              </a:ext>
            </a:extLst>
          </p:cNvPr>
          <p:cNvGrpSpPr/>
          <p:nvPr/>
        </p:nvGrpSpPr>
        <p:grpSpPr>
          <a:xfrm>
            <a:off x="176213" y="1704975"/>
            <a:ext cx="1966912" cy="2757488"/>
            <a:chOff x="176213" y="1704975"/>
            <a:chExt cx="1966912" cy="27574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DAA502-6A3F-4D0B-9ECB-25C638A55E60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8632E5-8690-421C-994F-FBAE78D7426B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983B6B-DB74-4792-92E9-FE43E2295CB4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8171E1-6215-4CAA-8923-5435A2396ADA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7341F2-D187-45B6-AAEE-9997A94588A4}"/>
              </a:ext>
            </a:extLst>
          </p:cNvPr>
          <p:cNvSpPr txBox="1"/>
          <p:nvPr/>
        </p:nvSpPr>
        <p:spPr>
          <a:xfrm>
            <a:off x="1241821" y="2424110"/>
            <a:ext cx="8405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Diver Logs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F4EC0-A85C-47C3-A941-CEAF8D9EC49D}"/>
              </a:ext>
            </a:extLst>
          </p:cNvPr>
          <p:cNvSpPr txBox="1"/>
          <p:nvPr/>
        </p:nvSpPr>
        <p:spPr>
          <a:xfrm>
            <a:off x="269676" y="2414583"/>
            <a:ext cx="8786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Dive 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662E89-3310-4C82-893A-BF0BE3225D37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0" y="2737748"/>
            <a:ext cx="269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39757-64B3-46D6-B6B4-5F503627B1FE}"/>
              </a:ext>
            </a:extLst>
          </p:cNvPr>
          <p:cNvGrpSpPr/>
          <p:nvPr/>
        </p:nvGrpSpPr>
        <p:grpSpPr>
          <a:xfrm>
            <a:off x="2947988" y="1704975"/>
            <a:ext cx="1966912" cy="2757488"/>
            <a:chOff x="176213" y="1704975"/>
            <a:chExt cx="1966912" cy="27574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883026-8C27-42C5-BE0D-CCC782AC6D5F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EC4CDA-0948-4E72-B345-3E51B566CA03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CD359-03F3-4B29-B322-D658182FA4E9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57C25-7905-4171-8416-3CFBFB25DFA2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443F4B4-AB18-4BF7-97AB-82800D90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8" y="1704975"/>
            <a:ext cx="385758" cy="3857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2E3590-7A99-4A09-AA0D-3FB42A24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42" y="1704974"/>
            <a:ext cx="385758" cy="385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D0DF0C-83C9-4314-B916-8D790849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943" y="1719491"/>
            <a:ext cx="431001" cy="41648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5B6E9D-4454-49F7-9785-AFB50A9614A1}"/>
              </a:ext>
            </a:extLst>
          </p:cNvPr>
          <p:cNvCxnSpPr/>
          <p:nvPr/>
        </p:nvCxnSpPr>
        <p:spPr>
          <a:xfrm>
            <a:off x="2947988" y="2090732"/>
            <a:ext cx="196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E1A1DD-5399-4BE3-8776-B0B95058E2B7}"/>
              </a:ext>
            </a:extLst>
          </p:cNvPr>
          <p:cNvSpPr txBox="1"/>
          <p:nvPr/>
        </p:nvSpPr>
        <p:spPr>
          <a:xfrm>
            <a:off x="2947988" y="2090732"/>
            <a:ext cx="1414074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B5F14-027B-409A-BC2B-9083F433E5C8}"/>
              </a:ext>
            </a:extLst>
          </p:cNvPr>
          <p:cNvSpPr txBox="1"/>
          <p:nvPr/>
        </p:nvSpPr>
        <p:spPr>
          <a:xfrm>
            <a:off x="4362062" y="2090731"/>
            <a:ext cx="55283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Signed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6E3199-3B7A-41CC-AEE9-92824F535751}"/>
              </a:ext>
            </a:extLst>
          </p:cNvPr>
          <p:cNvSpPr txBox="1"/>
          <p:nvPr/>
        </p:nvSpPr>
        <p:spPr>
          <a:xfrm>
            <a:off x="2947988" y="2336945"/>
            <a:ext cx="1414074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72F5F9-635B-4D5D-B0EF-34201EE51A51}"/>
              </a:ext>
            </a:extLst>
          </p:cNvPr>
          <p:cNvSpPr txBox="1"/>
          <p:nvPr/>
        </p:nvSpPr>
        <p:spPr>
          <a:xfrm>
            <a:off x="4362062" y="2336944"/>
            <a:ext cx="55283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Signed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E57D5-306C-4BE0-8282-221D88FCF972}"/>
              </a:ext>
            </a:extLst>
          </p:cNvPr>
          <p:cNvSpPr txBox="1"/>
          <p:nvPr/>
        </p:nvSpPr>
        <p:spPr>
          <a:xfrm>
            <a:off x="2957319" y="2583156"/>
            <a:ext cx="1414074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7C98FD-EC69-4225-92B8-5303B7E919F1}"/>
              </a:ext>
            </a:extLst>
          </p:cNvPr>
          <p:cNvSpPr txBox="1"/>
          <p:nvPr/>
        </p:nvSpPr>
        <p:spPr>
          <a:xfrm>
            <a:off x="4371393" y="2583155"/>
            <a:ext cx="55283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Signed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82311B-73B1-4A41-996E-1A7969E4A316}"/>
              </a:ext>
            </a:extLst>
          </p:cNvPr>
          <p:cNvSpPr txBox="1"/>
          <p:nvPr/>
        </p:nvSpPr>
        <p:spPr>
          <a:xfrm>
            <a:off x="2947988" y="2821337"/>
            <a:ext cx="1414074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CF4D16-A109-4937-9094-5D182423C993}"/>
              </a:ext>
            </a:extLst>
          </p:cNvPr>
          <p:cNvSpPr txBox="1"/>
          <p:nvPr/>
        </p:nvSpPr>
        <p:spPr>
          <a:xfrm>
            <a:off x="4362062" y="2821336"/>
            <a:ext cx="552838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Signed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F5FFB4-03BA-4CA1-868F-1A7E69D5DA9E}"/>
              </a:ext>
            </a:extLst>
          </p:cNvPr>
          <p:cNvSpPr txBox="1"/>
          <p:nvPr/>
        </p:nvSpPr>
        <p:spPr>
          <a:xfrm>
            <a:off x="2947988" y="3077359"/>
            <a:ext cx="1414074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D6E679-5A98-4208-9AEC-C64696F442E8}"/>
              </a:ext>
            </a:extLst>
          </p:cNvPr>
          <p:cNvSpPr txBox="1"/>
          <p:nvPr/>
        </p:nvSpPr>
        <p:spPr>
          <a:xfrm>
            <a:off x="4362062" y="3077358"/>
            <a:ext cx="552838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Signed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36FE1F-F067-4B18-9D9B-0E1D3E7C7D2D}"/>
              </a:ext>
            </a:extLst>
          </p:cNvPr>
          <p:cNvCxnSpPr>
            <a:stCxn id="12" idx="3"/>
          </p:cNvCxnSpPr>
          <p:nvPr/>
        </p:nvCxnSpPr>
        <p:spPr>
          <a:xfrm>
            <a:off x="2082402" y="2747276"/>
            <a:ext cx="865586" cy="7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5D870F-50A3-4670-B379-8D9703311478}"/>
              </a:ext>
            </a:extLst>
          </p:cNvPr>
          <p:cNvGrpSpPr/>
          <p:nvPr/>
        </p:nvGrpSpPr>
        <p:grpSpPr>
          <a:xfrm>
            <a:off x="5535219" y="303426"/>
            <a:ext cx="1966912" cy="2757488"/>
            <a:chOff x="176213" y="1704975"/>
            <a:chExt cx="1966912" cy="275748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AD0349-8052-4810-AC2F-BF02C1BCEB77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4BCBDE7-F262-45A1-888F-6DB03991B7CA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A454C0-8135-4BDE-9133-5AA92596485F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760E1-611D-4F12-9CF4-BBA343F7C771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CE1CE9-D3E3-4974-A9E8-B6C0E988D440}"/>
              </a:ext>
            </a:extLst>
          </p:cNvPr>
          <p:cNvCxnSpPr/>
          <p:nvPr/>
        </p:nvCxnSpPr>
        <p:spPr>
          <a:xfrm>
            <a:off x="5535219" y="695475"/>
            <a:ext cx="1968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03C1A8E-32DC-40E2-B671-EF26FEE5CABB}"/>
              </a:ext>
            </a:extLst>
          </p:cNvPr>
          <p:cNvSpPr txBox="1"/>
          <p:nvPr/>
        </p:nvSpPr>
        <p:spPr>
          <a:xfrm>
            <a:off x="5790010" y="701767"/>
            <a:ext cx="1639708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C8B01B-B875-4985-9597-5B019045E3E9}"/>
              </a:ext>
            </a:extLst>
          </p:cNvPr>
          <p:cNvSpPr txBox="1"/>
          <p:nvPr/>
        </p:nvSpPr>
        <p:spPr>
          <a:xfrm>
            <a:off x="5790010" y="947980"/>
            <a:ext cx="1639708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6949C3-AF78-4AE2-BE1D-1F6DECB6CF3D}"/>
              </a:ext>
            </a:extLst>
          </p:cNvPr>
          <p:cNvSpPr txBox="1"/>
          <p:nvPr/>
        </p:nvSpPr>
        <p:spPr>
          <a:xfrm>
            <a:off x="5799341" y="1194191"/>
            <a:ext cx="1639708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 Log #         Date Added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D1C311-2E87-48F5-A1A5-0C6A518445B6}"/>
              </a:ext>
            </a:extLst>
          </p:cNvPr>
          <p:cNvSpPr txBox="1"/>
          <p:nvPr/>
        </p:nvSpPr>
        <p:spPr>
          <a:xfrm>
            <a:off x="5790010" y="1432372"/>
            <a:ext cx="1639708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2F93D9-4878-44AE-BCDA-DE9932DD8F48}"/>
              </a:ext>
            </a:extLst>
          </p:cNvPr>
          <p:cNvSpPr txBox="1"/>
          <p:nvPr/>
        </p:nvSpPr>
        <p:spPr>
          <a:xfrm>
            <a:off x="5790010" y="1688394"/>
            <a:ext cx="1639708" cy="24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 #         Date Added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B04D961-C595-4259-91DF-D363E359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515" y="1695995"/>
            <a:ext cx="276686" cy="23861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F8ADBA3-C6FF-4D1A-8F6C-672B1285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515" y="1453583"/>
            <a:ext cx="276686" cy="2386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BE8CB71-C219-45B3-A447-7FEA41D4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44" y="1201430"/>
            <a:ext cx="276686" cy="23861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14EC6AE-2559-4494-A998-FF206717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26" y="955148"/>
            <a:ext cx="276686" cy="23861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F1C6136-7483-4F03-8E96-5B76CE13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29" y="704123"/>
            <a:ext cx="276686" cy="23861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55B6CB9-2878-4386-AB67-905FAED2D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642" y="312141"/>
            <a:ext cx="385544" cy="37616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968863F-D6C3-46CF-A461-F4A106045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885" y="4045733"/>
            <a:ext cx="878840" cy="87884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5B79FA3-4A0B-490C-9227-1356F8724E9B}"/>
              </a:ext>
            </a:extLst>
          </p:cNvPr>
          <p:cNvCxnSpPr/>
          <p:nvPr/>
        </p:nvCxnSpPr>
        <p:spPr>
          <a:xfrm>
            <a:off x="5533336" y="3730021"/>
            <a:ext cx="1968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0D2019A8-34B3-450F-AA29-7B9DF1325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759" y="3346687"/>
            <a:ext cx="385544" cy="37616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1920342-A67D-408A-AD72-ACFCF41A091C}"/>
              </a:ext>
            </a:extLst>
          </p:cNvPr>
          <p:cNvSpPr txBox="1"/>
          <p:nvPr/>
        </p:nvSpPr>
        <p:spPr>
          <a:xfrm>
            <a:off x="6118082" y="5130399"/>
            <a:ext cx="79742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6C7F850-373B-436D-AB72-7FA5A8BE376A}"/>
              </a:ext>
            </a:extLst>
          </p:cNvPr>
          <p:cNvGrpSpPr/>
          <p:nvPr/>
        </p:nvGrpSpPr>
        <p:grpSpPr>
          <a:xfrm>
            <a:off x="7872119" y="186958"/>
            <a:ext cx="1966912" cy="6646475"/>
            <a:chOff x="176213" y="1704975"/>
            <a:chExt cx="1966912" cy="275748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0A3C291-B2B5-491E-AB58-24BAF8FEF7B8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D8C60B6-66D5-41DF-AA20-D84F73A0B8B1}"/>
                </a:ext>
              </a:extLst>
            </p:cNvPr>
            <p:cNvCxnSpPr/>
            <p:nvPr/>
          </p:nvCxnSpPr>
          <p:spPr>
            <a:xfrm>
              <a:off x="176213" y="4327724"/>
              <a:ext cx="1966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81E9A68-55A9-4AA0-9A9F-878602643C4F}"/>
                </a:ext>
              </a:extLst>
            </p:cNvPr>
            <p:cNvCxnSpPr/>
            <p:nvPr/>
          </p:nvCxnSpPr>
          <p:spPr>
            <a:xfrm>
              <a:off x="866775" y="4329339"/>
              <a:ext cx="0" cy="133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D084525-5F55-410F-AE80-42092A952C5F}"/>
                </a:ext>
              </a:extLst>
            </p:cNvPr>
            <p:cNvCxnSpPr/>
            <p:nvPr/>
          </p:nvCxnSpPr>
          <p:spPr>
            <a:xfrm>
              <a:off x="1371600" y="4329339"/>
              <a:ext cx="0" cy="133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F3556EB7-9B73-4B07-94C1-B20C27314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542" y="195674"/>
            <a:ext cx="385544" cy="383446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978BC17-CBCA-48A8-AE3A-D7EC417F661D}"/>
              </a:ext>
            </a:extLst>
          </p:cNvPr>
          <p:cNvCxnSpPr/>
          <p:nvPr/>
        </p:nvCxnSpPr>
        <p:spPr>
          <a:xfrm>
            <a:off x="7884542" y="579120"/>
            <a:ext cx="196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E6A9168-5EC0-4490-8EBC-B35563AB1411}"/>
              </a:ext>
            </a:extLst>
          </p:cNvPr>
          <p:cNvSpPr txBox="1"/>
          <p:nvPr/>
        </p:nvSpPr>
        <p:spPr>
          <a:xfrm>
            <a:off x="7884542" y="645160"/>
            <a:ext cx="67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Dive #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840860-EF58-437F-B9A9-9DC3E8DE7294}"/>
              </a:ext>
            </a:extLst>
          </p:cNvPr>
          <p:cNvSpPr/>
          <p:nvPr/>
        </p:nvSpPr>
        <p:spPr>
          <a:xfrm>
            <a:off x="8380512" y="661516"/>
            <a:ext cx="400656" cy="213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A9D294-717B-495F-AF3A-82FFB4CEF461}"/>
              </a:ext>
            </a:extLst>
          </p:cNvPr>
          <p:cNvSpPr txBox="1"/>
          <p:nvPr/>
        </p:nvSpPr>
        <p:spPr>
          <a:xfrm>
            <a:off x="8828034" y="644301"/>
            <a:ext cx="67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Date: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BE4C01-9C2D-471B-BA9B-40B42C547E12}"/>
              </a:ext>
            </a:extLst>
          </p:cNvPr>
          <p:cNvSpPr/>
          <p:nvPr/>
        </p:nvSpPr>
        <p:spPr>
          <a:xfrm>
            <a:off x="9248513" y="661516"/>
            <a:ext cx="400656" cy="213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C9A0B-87F6-4429-8630-11BE7ED341D4}"/>
              </a:ext>
            </a:extLst>
          </p:cNvPr>
          <p:cNvSpPr txBox="1"/>
          <p:nvPr/>
        </p:nvSpPr>
        <p:spPr>
          <a:xfrm>
            <a:off x="7888663" y="918715"/>
            <a:ext cx="67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Location: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F9E1FC2-E306-4C87-9D40-424A0E59AA3E}"/>
              </a:ext>
            </a:extLst>
          </p:cNvPr>
          <p:cNvSpPr txBox="1"/>
          <p:nvPr/>
        </p:nvSpPr>
        <p:spPr>
          <a:xfrm>
            <a:off x="7870236" y="1149347"/>
            <a:ext cx="67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Dive Site: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82102AA-37B3-44DA-8F4E-CF66139BD2B5}"/>
              </a:ext>
            </a:extLst>
          </p:cNvPr>
          <p:cNvSpPr txBox="1"/>
          <p:nvPr/>
        </p:nvSpPr>
        <p:spPr>
          <a:xfrm>
            <a:off x="7859248" y="1354762"/>
            <a:ext cx="953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Temperature: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E4E932-1CFA-4BA5-BF3C-859C22E35AE3}"/>
              </a:ext>
            </a:extLst>
          </p:cNvPr>
          <p:cNvSpPr txBox="1"/>
          <p:nvPr/>
        </p:nvSpPr>
        <p:spPr>
          <a:xfrm>
            <a:off x="7871671" y="1560177"/>
            <a:ext cx="953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Visibility: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F42CA-E600-416F-B134-A2A87BB7E614}"/>
              </a:ext>
            </a:extLst>
          </p:cNvPr>
          <p:cNvSpPr txBox="1"/>
          <p:nvPr/>
        </p:nvSpPr>
        <p:spPr>
          <a:xfrm>
            <a:off x="7871671" y="1746924"/>
            <a:ext cx="953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Max Depth: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B2A00D-7D8A-43D1-BA31-2B1438768D1C}"/>
              </a:ext>
            </a:extLst>
          </p:cNvPr>
          <p:cNvSpPr txBox="1"/>
          <p:nvPr/>
        </p:nvSpPr>
        <p:spPr>
          <a:xfrm>
            <a:off x="7871671" y="1942112"/>
            <a:ext cx="953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Bottom Time: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8B09D4F-967F-4B9C-BBBA-3DA9D9B080BA}"/>
              </a:ext>
            </a:extLst>
          </p:cNvPr>
          <p:cNvSpPr txBox="1"/>
          <p:nvPr/>
        </p:nvSpPr>
        <p:spPr>
          <a:xfrm>
            <a:off x="7859247" y="2138283"/>
            <a:ext cx="106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Conducted Safety Stop: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9C90DB2-1077-4D8B-8FE8-0526EDEAC560}"/>
              </a:ext>
            </a:extLst>
          </p:cNvPr>
          <p:cNvSpPr txBox="1"/>
          <p:nvPr/>
        </p:nvSpPr>
        <p:spPr>
          <a:xfrm>
            <a:off x="7846824" y="2476053"/>
            <a:ext cx="928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Time: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E895B1-8E66-4792-920D-3F77D9BD7B3E}"/>
              </a:ext>
            </a:extLst>
          </p:cNvPr>
          <p:cNvSpPr txBox="1"/>
          <p:nvPr/>
        </p:nvSpPr>
        <p:spPr>
          <a:xfrm>
            <a:off x="7858298" y="2681468"/>
            <a:ext cx="953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 Used: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2259E9-3F45-481F-A8AF-81F2BEECA81A}"/>
              </a:ext>
            </a:extLst>
          </p:cNvPr>
          <p:cNvSpPr txBox="1"/>
          <p:nvPr/>
        </p:nvSpPr>
        <p:spPr>
          <a:xfrm>
            <a:off x="8373191" y="2681468"/>
            <a:ext cx="537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Nitrox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85AD0-7B00-4802-B7FE-D97914324874}"/>
              </a:ext>
            </a:extLst>
          </p:cNvPr>
          <p:cNvSpPr txBox="1"/>
          <p:nvPr/>
        </p:nvSpPr>
        <p:spPr>
          <a:xfrm>
            <a:off x="8977421" y="2681467"/>
            <a:ext cx="618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Oxygen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10F49E4-9F55-4216-9D7C-D2EA5F5F487F}"/>
              </a:ext>
            </a:extLst>
          </p:cNvPr>
          <p:cNvSpPr txBox="1"/>
          <p:nvPr/>
        </p:nvSpPr>
        <p:spPr>
          <a:xfrm>
            <a:off x="7885869" y="2903851"/>
            <a:ext cx="4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Suit: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C81C3C-D399-417A-AEA6-B2A50006E33D}"/>
              </a:ext>
            </a:extLst>
          </p:cNvPr>
          <p:cNvSpPr txBox="1"/>
          <p:nvPr/>
        </p:nvSpPr>
        <p:spPr>
          <a:xfrm>
            <a:off x="8183759" y="2903851"/>
            <a:ext cx="459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2552866-C41C-4499-953A-BDC0F055E3C8}"/>
              </a:ext>
            </a:extLst>
          </p:cNvPr>
          <p:cNvSpPr txBox="1"/>
          <p:nvPr/>
        </p:nvSpPr>
        <p:spPr>
          <a:xfrm>
            <a:off x="8673855" y="2913924"/>
            <a:ext cx="537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Short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9769424-30A6-43B6-A05E-610D1367B78C}"/>
              </a:ext>
            </a:extLst>
          </p:cNvPr>
          <p:cNvSpPr txBox="1"/>
          <p:nvPr/>
        </p:nvSpPr>
        <p:spPr>
          <a:xfrm>
            <a:off x="9442871" y="2898688"/>
            <a:ext cx="39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2F69E0-9C94-43D0-849D-2A3947F98D40}"/>
              </a:ext>
            </a:extLst>
          </p:cNvPr>
          <p:cNvSpPr txBox="1"/>
          <p:nvPr/>
        </p:nvSpPr>
        <p:spPr>
          <a:xfrm>
            <a:off x="7893927" y="3150842"/>
            <a:ext cx="642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Weights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29CF2D-4289-47CE-8071-C7D7877927C7}"/>
              </a:ext>
            </a:extLst>
          </p:cNvPr>
          <p:cNvSpPr txBox="1"/>
          <p:nvPr/>
        </p:nvSpPr>
        <p:spPr>
          <a:xfrm>
            <a:off x="8625837" y="3133103"/>
            <a:ext cx="459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Kg/</a:t>
            </a:r>
            <a:r>
              <a:rPr lang="en-US" sz="1000" dirty="0" err="1"/>
              <a:t>lb</a:t>
            </a:r>
            <a:endParaRPr 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1557E99-9BEB-4E94-A5EF-1BA7ABA043D3}"/>
              </a:ext>
            </a:extLst>
          </p:cNvPr>
          <p:cNvSpPr txBox="1"/>
          <p:nvPr/>
        </p:nvSpPr>
        <p:spPr>
          <a:xfrm>
            <a:off x="7888742" y="3346687"/>
            <a:ext cx="86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Comments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E4F39B-4821-474C-8749-3A27F6401995}"/>
              </a:ext>
            </a:extLst>
          </p:cNvPr>
          <p:cNvSpPr txBox="1"/>
          <p:nvPr/>
        </p:nvSpPr>
        <p:spPr>
          <a:xfrm>
            <a:off x="7846824" y="4484105"/>
            <a:ext cx="86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Signature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E1AA951-99EA-4EB1-A3CB-B5CB37FD4741}"/>
              </a:ext>
            </a:extLst>
          </p:cNvPr>
          <p:cNvSpPr txBox="1"/>
          <p:nvPr/>
        </p:nvSpPr>
        <p:spPr>
          <a:xfrm>
            <a:off x="7859694" y="4701222"/>
            <a:ext cx="947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Diver Number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BD14571-17E5-4001-8EDA-E3582E41499D}"/>
              </a:ext>
            </a:extLst>
          </p:cNvPr>
          <p:cNvSpPr txBox="1"/>
          <p:nvPr/>
        </p:nvSpPr>
        <p:spPr>
          <a:xfrm>
            <a:off x="8761875" y="4701222"/>
            <a:ext cx="52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D78727-630E-4212-95FE-824E601D70FF}"/>
              </a:ext>
            </a:extLst>
          </p:cNvPr>
          <p:cNvSpPr txBox="1"/>
          <p:nvPr/>
        </p:nvSpPr>
        <p:spPr>
          <a:xfrm>
            <a:off x="9237155" y="4702186"/>
            <a:ext cx="52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Last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2F3171-CF68-47BA-925B-FE5FBD8F38C2}"/>
              </a:ext>
            </a:extLst>
          </p:cNvPr>
          <p:cNvSpPr txBox="1"/>
          <p:nvPr/>
        </p:nvSpPr>
        <p:spPr>
          <a:xfrm>
            <a:off x="7836000" y="5315065"/>
            <a:ext cx="947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Company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A1F749-C258-4373-8737-2F936F74BFA2}"/>
              </a:ext>
            </a:extLst>
          </p:cNvPr>
          <p:cNvSpPr txBox="1"/>
          <p:nvPr/>
        </p:nvSpPr>
        <p:spPr>
          <a:xfrm>
            <a:off x="8593853" y="5315065"/>
            <a:ext cx="947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 Signed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5859A9-B7E4-464B-AAC8-6F73A0F38288}"/>
              </a:ext>
            </a:extLst>
          </p:cNvPr>
          <p:cNvSpPr txBox="1"/>
          <p:nvPr/>
        </p:nvSpPr>
        <p:spPr>
          <a:xfrm>
            <a:off x="8005072" y="5939285"/>
            <a:ext cx="70279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79CE5F-A81D-4DFF-9CA3-214AE36CAF13}"/>
              </a:ext>
            </a:extLst>
          </p:cNvPr>
          <p:cNvSpPr txBox="1"/>
          <p:nvPr/>
        </p:nvSpPr>
        <p:spPr>
          <a:xfrm>
            <a:off x="8946371" y="5930844"/>
            <a:ext cx="70279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2432CB1-D17E-4936-A7BE-CC33DF3CC2C7}"/>
              </a:ext>
            </a:extLst>
          </p:cNvPr>
          <p:cNvSpPr/>
          <p:nvPr/>
        </p:nvSpPr>
        <p:spPr>
          <a:xfrm>
            <a:off x="8512680" y="959719"/>
            <a:ext cx="1224517" cy="163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F7217D5-4C4F-4C28-B0D0-146FB0E411E7}"/>
              </a:ext>
            </a:extLst>
          </p:cNvPr>
          <p:cNvSpPr/>
          <p:nvPr/>
        </p:nvSpPr>
        <p:spPr>
          <a:xfrm>
            <a:off x="8512680" y="1173918"/>
            <a:ext cx="1224517" cy="1800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56A50F7-1E54-4A7B-9947-2F46F5B06AA4}"/>
              </a:ext>
            </a:extLst>
          </p:cNvPr>
          <p:cNvSpPr/>
          <p:nvPr/>
        </p:nvSpPr>
        <p:spPr>
          <a:xfrm>
            <a:off x="8707870" y="1395934"/>
            <a:ext cx="400656" cy="175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D731E76-86E2-439C-9DE0-93DD92BB6B4B}"/>
              </a:ext>
            </a:extLst>
          </p:cNvPr>
          <p:cNvSpPr/>
          <p:nvPr/>
        </p:nvSpPr>
        <p:spPr>
          <a:xfrm>
            <a:off x="8541925" y="1596782"/>
            <a:ext cx="627726" cy="161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9ECF58C-9022-436D-9C97-129962C3D572}"/>
              </a:ext>
            </a:extLst>
          </p:cNvPr>
          <p:cNvSpPr/>
          <p:nvPr/>
        </p:nvSpPr>
        <p:spPr>
          <a:xfrm>
            <a:off x="8612457" y="1800851"/>
            <a:ext cx="330124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A1A6B96-D42B-4EC5-86BE-0A725A9173BA}"/>
              </a:ext>
            </a:extLst>
          </p:cNvPr>
          <p:cNvSpPr/>
          <p:nvPr/>
        </p:nvSpPr>
        <p:spPr>
          <a:xfrm>
            <a:off x="8707870" y="1999258"/>
            <a:ext cx="330124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5C80F03-E046-4E2F-9E76-E03AC35F974E}"/>
              </a:ext>
            </a:extLst>
          </p:cNvPr>
          <p:cNvSpPr/>
          <p:nvPr/>
        </p:nvSpPr>
        <p:spPr>
          <a:xfrm>
            <a:off x="8867998" y="2284246"/>
            <a:ext cx="330124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C5AC68B-9619-486C-A43D-C82F34556DBD}"/>
              </a:ext>
            </a:extLst>
          </p:cNvPr>
          <p:cNvSpPr/>
          <p:nvPr/>
        </p:nvSpPr>
        <p:spPr>
          <a:xfrm>
            <a:off x="8598100" y="2537659"/>
            <a:ext cx="330124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873603E-C4F9-4583-942A-942A7B22A2FE}"/>
              </a:ext>
            </a:extLst>
          </p:cNvPr>
          <p:cNvSpPr/>
          <p:nvPr/>
        </p:nvSpPr>
        <p:spPr>
          <a:xfrm>
            <a:off x="8827993" y="2727762"/>
            <a:ext cx="190149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C93A886-C0F0-4555-8DE1-5ACF0DC56A6E}"/>
              </a:ext>
            </a:extLst>
          </p:cNvPr>
          <p:cNvSpPr/>
          <p:nvPr/>
        </p:nvSpPr>
        <p:spPr>
          <a:xfrm>
            <a:off x="9525711" y="2737748"/>
            <a:ext cx="190149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789069E-DC5C-497F-A979-FE3B409B4071}"/>
              </a:ext>
            </a:extLst>
          </p:cNvPr>
          <p:cNvSpPr/>
          <p:nvPr/>
        </p:nvSpPr>
        <p:spPr>
          <a:xfrm>
            <a:off x="8553758" y="2935858"/>
            <a:ext cx="190149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707CB6-0DC3-4786-B873-36A209C402AC}"/>
              </a:ext>
            </a:extLst>
          </p:cNvPr>
          <p:cNvSpPr/>
          <p:nvPr/>
        </p:nvSpPr>
        <p:spPr>
          <a:xfrm>
            <a:off x="9096307" y="2964144"/>
            <a:ext cx="190149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5470908-97CB-46B0-846C-E244AB62773F}"/>
              </a:ext>
            </a:extLst>
          </p:cNvPr>
          <p:cNvSpPr/>
          <p:nvPr/>
        </p:nvSpPr>
        <p:spPr>
          <a:xfrm>
            <a:off x="9335562" y="2964144"/>
            <a:ext cx="190149" cy="159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D7B0B71-39ED-4B7C-9254-80A42B64C80D}"/>
              </a:ext>
            </a:extLst>
          </p:cNvPr>
          <p:cNvSpPr/>
          <p:nvPr/>
        </p:nvSpPr>
        <p:spPr>
          <a:xfrm>
            <a:off x="8449658" y="3196338"/>
            <a:ext cx="258212" cy="1673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AD1432D-DE64-4675-BEEC-C72E97E7AAFD}"/>
              </a:ext>
            </a:extLst>
          </p:cNvPr>
          <p:cNvSpPr/>
          <p:nvPr/>
        </p:nvSpPr>
        <p:spPr>
          <a:xfrm>
            <a:off x="7982239" y="3565767"/>
            <a:ext cx="1666930" cy="9055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9F5F4FC-8F52-4B99-9BC0-CCB114D8D3A2}"/>
              </a:ext>
            </a:extLst>
          </p:cNvPr>
          <p:cNvSpPr/>
          <p:nvPr/>
        </p:nvSpPr>
        <p:spPr>
          <a:xfrm>
            <a:off x="7930404" y="4952115"/>
            <a:ext cx="754176" cy="178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F986888-DFDB-4A0E-98FA-D2821DA3624A}"/>
              </a:ext>
            </a:extLst>
          </p:cNvPr>
          <p:cNvSpPr/>
          <p:nvPr/>
        </p:nvSpPr>
        <p:spPr>
          <a:xfrm>
            <a:off x="8736177" y="4962704"/>
            <a:ext cx="500977" cy="193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F6172A8-59CB-46D3-99BC-2F8F22FB7C79}"/>
              </a:ext>
            </a:extLst>
          </p:cNvPr>
          <p:cNvSpPr/>
          <p:nvPr/>
        </p:nvSpPr>
        <p:spPr>
          <a:xfrm>
            <a:off x="9286456" y="4962704"/>
            <a:ext cx="500977" cy="193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000466B-8452-4E18-B4C7-72B162EE9444}"/>
              </a:ext>
            </a:extLst>
          </p:cNvPr>
          <p:cNvSpPr/>
          <p:nvPr/>
        </p:nvSpPr>
        <p:spPr>
          <a:xfrm>
            <a:off x="7908167" y="5576547"/>
            <a:ext cx="776413" cy="193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D292BC-B2D4-4CFB-9118-FB494FD7FF22}"/>
              </a:ext>
            </a:extLst>
          </p:cNvPr>
          <p:cNvSpPr/>
          <p:nvPr/>
        </p:nvSpPr>
        <p:spPr>
          <a:xfrm>
            <a:off x="8783305" y="5576547"/>
            <a:ext cx="776413" cy="193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78F9566-8CC6-4737-8777-B80D6916057C}"/>
              </a:ext>
            </a:extLst>
          </p:cNvPr>
          <p:cNvCxnSpPr>
            <a:stCxn id="149" idx="2"/>
            <a:endCxn id="91" idx="2"/>
          </p:cNvCxnSpPr>
          <p:nvPr/>
        </p:nvCxnSpPr>
        <p:spPr>
          <a:xfrm rot="5400000" flipH="1">
            <a:off x="7804923" y="4807329"/>
            <a:ext cx="204716" cy="2780978"/>
          </a:xfrm>
          <a:prstGeom prst="bentConnector3">
            <a:avLst>
              <a:gd name="adj1" fmla="val -11166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2C64A9-9D44-435D-98F2-2015E66D3CD9}"/>
              </a:ext>
            </a:extLst>
          </p:cNvPr>
          <p:cNvCxnSpPr>
            <a:stCxn id="23" idx="3"/>
            <a:endCxn id="139" idx="1"/>
          </p:cNvCxnSpPr>
          <p:nvPr/>
        </p:nvCxnSpPr>
        <p:spPr>
          <a:xfrm>
            <a:off x="4914900" y="1897853"/>
            <a:ext cx="2979027" cy="1376100"/>
          </a:xfrm>
          <a:prstGeom prst="bentConnector3">
            <a:avLst>
              <a:gd name="adj1" fmla="val 14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F3782353-ABFC-4BDD-AA12-8ACC361891BE}"/>
              </a:ext>
            </a:extLst>
          </p:cNvPr>
          <p:cNvCxnSpPr>
            <a:stCxn id="44" idx="3"/>
            <a:endCxn id="91" idx="1"/>
          </p:cNvCxnSpPr>
          <p:nvPr/>
        </p:nvCxnSpPr>
        <p:spPr>
          <a:xfrm>
            <a:off x="4914900" y="2944447"/>
            <a:ext cx="618436" cy="1772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9102D25D-9E21-4178-95C2-E5DD79A4FE0D}"/>
              </a:ext>
            </a:extLst>
          </p:cNvPr>
          <p:cNvCxnSpPr>
            <a:stCxn id="148" idx="2"/>
            <a:endCxn id="18" idx="2"/>
          </p:cNvCxnSpPr>
          <p:nvPr/>
        </p:nvCxnSpPr>
        <p:spPr>
          <a:xfrm rot="5400000" flipH="1">
            <a:off x="5220881" y="3173027"/>
            <a:ext cx="1846154" cy="4425027"/>
          </a:xfrm>
          <a:prstGeom prst="bentConnector3">
            <a:avLst>
              <a:gd name="adj1" fmla="val -1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7A600660-E670-4266-84A4-A378EB721359}"/>
              </a:ext>
            </a:extLst>
          </p:cNvPr>
          <p:cNvSpPr/>
          <p:nvPr/>
        </p:nvSpPr>
        <p:spPr>
          <a:xfrm>
            <a:off x="9707127" y="1638300"/>
            <a:ext cx="119332" cy="5500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5946F3-DA0C-4109-913C-5EB9A4B86188}"/>
              </a:ext>
            </a:extLst>
          </p:cNvPr>
          <p:cNvCxnSpPr>
            <a:endCxn id="181" idx="3"/>
          </p:cNvCxnSpPr>
          <p:nvPr/>
        </p:nvCxnSpPr>
        <p:spPr>
          <a:xfrm flipH="1">
            <a:off x="9826459" y="1596782"/>
            <a:ext cx="803441" cy="31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4CA53B1D-E6E2-42E4-A5DE-0D834360BEE1}"/>
              </a:ext>
            </a:extLst>
          </p:cNvPr>
          <p:cNvSpPr txBox="1"/>
          <p:nvPr/>
        </p:nvSpPr>
        <p:spPr>
          <a:xfrm>
            <a:off x="10274673" y="1353935"/>
            <a:ext cx="15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Bar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0DD758E-AE28-4C60-98FD-ED0BC0C4840B}"/>
              </a:ext>
            </a:extLst>
          </p:cNvPr>
          <p:cNvSpPr txBox="1"/>
          <p:nvPr/>
        </p:nvSpPr>
        <p:spPr>
          <a:xfrm>
            <a:off x="300297" y="328850"/>
            <a:ext cx="407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Diagram for UI flow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4A0C59-E331-4C61-9141-BC24599C9927}"/>
              </a:ext>
            </a:extLst>
          </p:cNvPr>
          <p:cNvCxnSpPr>
            <a:stCxn id="81" idx="1"/>
          </p:cNvCxnSpPr>
          <p:nvPr/>
        </p:nvCxnSpPr>
        <p:spPr>
          <a:xfrm rot="10800000" flipV="1">
            <a:off x="4362062" y="500224"/>
            <a:ext cx="1185580" cy="1204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0AB54352-DFE5-48D0-9F8E-FC6E6C7A313D}"/>
              </a:ext>
            </a:extLst>
          </p:cNvPr>
          <p:cNvCxnSpPr/>
          <p:nvPr/>
        </p:nvCxnSpPr>
        <p:spPr>
          <a:xfrm rot="10800000" flipV="1">
            <a:off x="4954853" y="223963"/>
            <a:ext cx="2940023" cy="2872537"/>
          </a:xfrm>
          <a:prstGeom prst="bentConnector3">
            <a:avLst>
              <a:gd name="adj1" fmla="val 68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53398D4-8618-4506-A664-1A5C59DF0B35}"/>
              </a:ext>
            </a:extLst>
          </p:cNvPr>
          <p:cNvCxnSpPr>
            <a:stCxn id="96" idx="1"/>
          </p:cNvCxnSpPr>
          <p:nvPr/>
        </p:nvCxnSpPr>
        <p:spPr>
          <a:xfrm rot="10800000" flipV="1">
            <a:off x="4905569" y="3534770"/>
            <a:ext cx="640190" cy="179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64B92260-AC41-41FA-8EC7-010945D8568F}"/>
              </a:ext>
            </a:extLst>
          </p:cNvPr>
          <p:cNvCxnSpPr>
            <a:stCxn id="22" idx="0"/>
            <a:endCxn id="76" idx="1"/>
          </p:cNvCxnSpPr>
          <p:nvPr/>
        </p:nvCxnSpPr>
        <p:spPr>
          <a:xfrm rot="5400000" flipH="1" flipV="1">
            <a:off x="4167336" y="294268"/>
            <a:ext cx="384239" cy="243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E51A10-F7CB-4145-84F7-94BEBB9E6BBE}"/>
              </a:ext>
            </a:extLst>
          </p:cNvPr>
          <p:cNvGrpSpPr/>
          <p:nvPr/>
        </p:nvGrpSpPr>
        <p:grpSpPr>
          <a:xfrm>
            <a:off x="10001251" y="2243137"/>
            <a:ext cx="1966912" cy="2757488"/>
            <a:chOff x="176213" y="1704975"/>
            <a:chExt cx="1966912" cy="27574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E2A348-4405-4560-940D-2A8208A514C6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72880DA-50C8-4DFA-BDF1-5F792F19CEBC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6E66B2-AC45-449C-B3AA-1E000ECB0DF4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5AEE38-3284-4071-A678-722A2490EAE5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1E05C3-C8D5-42F9-96F8-8D0A5593A088}"/>
              </a:ext>
            </a:extLst>
          </p:cNvPr>
          <p:cNvSpPr txBox="1"/>
          <p:nvPr/>
        </p:nvSpPr>
        <p:spPr>
          <a:xfrm>
            <a:off x="11066859" y="2962272"/>
            <a:ext cx="8405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Diver Logs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FA9DB-07D3-4614-9DE8-C7DAABAD296A}"/>
              </a:ext>
            </a:extLst>
          </p:cNvPr>
          <p:cNvSpPr txBox="1"/>
          <p:nvPr/>
        </p:nvSpPr>
        <p:spPr>
          <a:xfrm>
            <a:off x="10094714" y="2952745"/>
            <a:ext cx="8786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Dive Master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56E80-8768-46B3-94A6-330504B198E7}"/>
              </a:ext>
            </a:extLst>
          </p:cNvPr>
          <p:cNvCxnSpPr/>
          <p:nvPr/>
        </p:nvCxnSpPr>
        <p:spPr>
          <a:xfrm>
            <a:off x="11715750" y="3295650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7A73A9-74DE-4DC8-A87B-C1F3781A3D22}"/>
              </a:ext>
            </a:extLst>
          </p:cNvPr>
          <p:cNvGrpSpPr/>
          <p:nvPr/>
        </p:nvGrpSpPr>
        <p:grpSpPr>
          <a:xfrm>
            <a:off x="7694714" y="2266944"/>
            <a:ext cx="1966912" cy="2757488"/>
            <a:chOff x="176213" y="1704975"/>
            <a:chExt cx="1966912" cy="27574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DC0759-7778-4704-8F9A-1F42D5B07883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E4BB2C-ADDB-41F4-A57E-DC7C80671A9F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DAA84F-E772-48F9-A7A4-ED785707E3E0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9BB18D-C9A5-47D6-B103-F30DF4018B6F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2571403-16AA-46E6-A159-C78A084DFFD1}"/>
              </a:ext>
            </a:extLst>
          </p:cNvPr>
          <p:cNvSpPr txBox="1"/>
          <p:nvPr/>
        </p:nvSpPr>
        <p:spPr>
          <a:xfrm>
            <a:off x="8790683" y="3005135"/>
            <a:ext cx="840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Sign-in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6B8B0-6328-4C6E-8102-9CBA4A910D70}"/>
              </a:ext>
            </a:extLst>
          </p:cNvPr>
          <p:cNvSpPr txBox="1"/>
          <p:nvPr/>
        </p:nvSpPr>
        <p:spPr>
          <a:xfrm>
            <a:off x="7788176" y="2952745"/>
            <a:ext cx="972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Account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AB0DCB-0B86-4778-9EB5-A4B555F242B7}"/>
              </a:ext>
            </a:extLst>
          </p:cNvPr>
          <p:cNvCxnSpPr>
            <a:stCxn id="10" idx="1"/>
          </p:cNvCxnSpPr>
          <p:nvPr/>
        </p:nvCxnSpPr>
        <p:spPr>
          <a:xfrm flipH="1">
            <a:off x="9724727" y="3275911"/>
            <a:ext cx="369987" cy="28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AC83A8-8A1A-4156-85C3-53F9F24EEF2B}"/>
              </a:ext>
            </a:extLst>
          </p:cNvPr>
          <p:cNvGrpSpPr/>
          <p:nvPr/>
        </p:nvGrpSpPr>
        <p:grpSpPr>
          <a:xfrm>
            <a:off x="5392642" y="4029069"/>
            <a:ext cx="1966912" cy="2757488"/>
            <a:chOff x="176213" y="1704975"/>
            <a:chExt cx="1966912" cy="275748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119E64-5F03-4EC1-92EF-78F7326BF4F9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5DA1CF-03A5-4A3B-ADE9-FB13C27B7027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418D6A7-AEAB-48A7-AA90-57B5EDEF981F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DF3C2B-CA63-421F-96A3-D0F64DC0E545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DCDB82-4AA8-4033-A1A0-38EC4828AE89}"/>
              </a:ext>
            </a:extLst>
          </p:cNvPr>
          <p:cNvGrpSpPr/>
          <p:nvPr/>
        </p:nvGrpSpPr>
        <p:grpSpPr>
          <a:xfrm>
            <a:off x="3035198" y="4029069"/>
            <a:ext cx="1966912" cy="2757488"/>
            <a:chOff x="176213" y="1704975"/>
            <a:chExt cx="1966912" cy="27574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F6A495-5D9B-4694-A9AA-56A1330C98B4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22E51A-ACB4-4AC8-9903-2193BA1D85FB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1D956F3-45FC-4B59-98EE-02E6D331C81E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A6819E-A456-4B7C-8B16-76372983D87D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A7A9B8-BC82-4256-BA80-F296A3D056FD}"/>
              </a:ext>
            </a:extLst>
          </p:cNvPr>
          <p:cNvGrpSpPr/>
          <p:nvPr/>
        </p:nvGrpSpPr>
        <p:grpSpPr>
          <a:xfrm>
            <a:off x="263600" y="2328143"/>
            <a:ext cx="1966912" cy="2757488"/>
            <a:chOff x="176213" y="1704975"/>
            <a:chExt cx="1966912" cy="27574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2C9D8F-C345-4605-8E85-CE50FC50C740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31026A-C310-4AB7-B918-E27070A58485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454F7-0FB0-4083-AD15-70FFAF79179C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2FEC54-3AE0-4B6A-BF76-84448C719D86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A4A81A-867A-4555-ABBD-3A9F2E5A0DB8}"/>
              </a:ext>
            </a:extLst>
          </p:cNvPr>
          <p:cNvGrpSpPr/>
          <p:nvPr/>
        </p:nvGrpSpPr>
        <p:grpSpPr>
          <a:xfrm>
            <a:off x="5407825" y="304794"/>
            <a:ext cx="1966912" cy="2757488"/>
            <a:chOff x="176213" y="1704975"/>
            <a:chExt cx="1966912" cy="275748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0BB8D-23DC-49C5-80B9-A2439613A65F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FA0FB0-3D46-4398-AC2A-AAD05C227A40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B179D5-0DE2-460B-B1E9-EBCBD7A733B1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3D62BC-748D-4C16-8783-D5C1B37DC73F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3217EE-66A2-45C3-9F0E-DF0CCEFEBBF4}"/>
              </a:ext>
            </a:extLst>
          </p:cNvPr>
          <p:cNvGrpSpPr/>
          <p:nvPr/>
        </p:nvGrpSpPr>
        <p:grpSpPr>
          <a:xfrm>
            <a:off x="3084321" y="304794"/>
            <a:ext cx="1966912" cy="2757488"/>
            <a:chOff x="176213" y="1704975"/>
            <a:chExt cx="1966912" cy="275748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A7BF98-40E5-447C-836C-AEFB95CB10BB}"/>
                </a:ext>
              </a:extLst>
            </p:cNvPr>
            <p:cNvSpPr/>
            <p:nvPr/>
          </p:nvSpPr>
          <p:spPr>
            <a:xfrm>
              <a:off x="176213" y="1704975"/>
              <a:ext cx="1966912" cy="275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FDB29D-C765-47F1-9523-BEA7763D0571}"/>
                </a:ext>
              </a:extLst>
            </p:cNvPr>
            <p:cNvCxnSpPr/>
            <p:nvPr/>
          </p:nvCxnSpPr>
          <p:spPr>
            <a:xfrm>
              <a:off x="176213" y="4005263"/>
              <a:ext cx="19669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CBFADC7-D81E-4966-BFCD-246F2E9672F6}"/>
                </a:ext>
              </a:extLst>
            </p:cNvPr>
            <p:cNvCxnSpPr/>
            <p:nvPr/>
          </p:nvCxnSpPr>
          <p:spPr>
            <a:xfrm>
              <a:off x="866775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C82E71F-7FBB-43AD-A1E1-EDA48C0622CE}"/>
                </a:ext>
              </a:extLst>
            </p:cNvPr>
            <p:cNvCxnSpPr/>
            <p:nvPr/>
          </p:nvCxnSpPr>
          <p:spPr>
            <a:xfrm>
              <a:off x="1371600" y="40052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3CCC37E-76EB-4B08-8A6F-298F129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825" y="304794"/>
            <a:ext cx="385544" cy="3834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C0DCED3-43CD-4C95-9ED4-B197ACB5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21" y="304794"/>
            <a:ext cx="385544" cy="3834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DB1851F-FC65-4D36-B386-00A1ED21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98" y="4029069"/>
            <a:ext cx="385544" cy="3834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52CFB4B-C889-42C6-B0DE-CF9AB8C1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42" y="4029069"/>
            <a:ext cx="385544" cy="383446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B710B2-07BB-43A5-AB8D-352B18ED3E8D}"/>
              </a:ext>
            </a:extLst>
          </p:cNvPr>
          <p:cNvCxnSpPr/>
          <p:nvPr/>
        </p:nvCxnSpPr>
        <p:spPr>
          <a:xfrm>
            <a:off x="5392642" y="4412515"/>
            <a:ext cx="196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8C9647-0B5E-40A5-8C13-2FD7E1F7227C}"/>
              </a:ext>
            </a:extLst>
          </p:cNvPr>
          <p:cNvCxnSpPr/>
          <p:nvPr/>
        </p:nvCxnSpPr>
        <p:spPr>
          <a:xfrm>
            <a:off x="3035198" y="4412515"/>
            <a:ext cx="196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CB0871-E369-49BD-A81F-6C806BAD10D0}"/>
              </a:ext>
            </a:extLst>
          </p:cNvPr>
          <p:cNvCxnSpPr/>
          <p:nvPr/>
        </p:nvCxnSpPr>
        <p:spPr>
          <a:xfrm>
            <a:off x="263600" y="2711589"/>
            <a:ext cx="196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81E9CA-766D-492C-BCA3-2EA8AE0BC855}"/>
              </a:ext>
            </a:extLst>
          </p:cNvPr>
          <p:cNvCxnSpPr/>
          <p:nvPr/>
        </p:nvCxnSpPr>
        <p:spPr>
          <a:xfrm>
            <a:off x="5407825" y="688240"/>
            <a:ext cx="196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C2ACBD-DB79-4F31-B713-434F43D98428}"/>
              </a:ext>
            </a:extLst>
          </p:cNvPr>
          <p:cNvCxnSpPr/>
          <p:nvPr/>
        </p:nvCxnSpPr>
        <p:spPr>
          <a:xfrm>
            <a:off x="3084321" y="688240"/>
            <a:ext cx="196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A650FE9-CDE1-480C-8AA6-31707BD6BBDC}"/>
              </a:ext>
            </a:extLst>
          </p:cNvPr>
          <p:cNvSpPr/>
          <p:nvPr/>
        </p:nvSpPr>
        <p:spPr>
          <a:xfrm>
            <a:off x="606772" y="3077616"/>
            <a:ext cx="1229360" cy="1092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29899F8-E46B-4732-94C1-817D6C40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4" y="3169183"/>
            <a:ext cx="878840" cy="8788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E07FE5F-90B7-48C3-B394-A56CE42D9B7A}"/>
              </a:ext>
            </a:extLst>
          </p:cNvPr>
          <p:cNvSpPr txBox="1"/>
          <p:nvPr/>
        </p:nvSpPr>
        <p:spPr>
          <a:xfrm>
            <a:off x="5463073" y="807098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52051-FD43-48E8-A3B0-21AF8418DC89}"/>
              </a:ext>
            </a:extLst>
          </p:cNvPr>
          <p:cNvSpPr txBox="1"/>
          <p:nvPr/>
        </p:nvSpPr>
        <p:spPr>
          <a:xfrm>
            <a:off x="5471028" y="1035697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Password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8314A4-D438-4BBB-9A7F-18C49DC51E88}"/>
              </a:ext>
            </a:extLst>
          </p:cNvPr>
          <p:cNvSpPr txBox="1"/>
          <p:nvPr/>
        </p:nvSpPr>
        <p:spPr>
          <a:xfrm>
            <a:off x="5478983" y="1281918"/>
            <a:ext cx="96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Confirm Password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8C4A03-A0A7-4FF1-9598-E2112839EADA}"/>
              </a:ext>
            </a:extLst>
          </p:cNvPr>
          <p:cNvSpPr/>
          <p:nvPr/>
        </p:nvSpPr>
        <p:spPr>
          <a:xfrm>
            <a:off x="6237514" y="807098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4AFDD0-B3BC-4664-B91C-377D10B4262B}"/>
              </a:ext>
            </a:extLst>
          </p:cNvPr>
          <p:cNvSpPr/>
          <p:nvPr/>
        </p:nvSpPr>
        <p:spPr>
          <a:xfrm>
            <a:off x="6203454" y="1055123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C21E5C-7400-4018-BBAB-1D4FE73FBC5F}"/>
              </a:ext>
            </a:extLst>
          </p:cNvPr>
          <p:cNvSpPr/>
          <p:nvPr/>
        </p:nvSpPr>
        <p:spPr>
          <a:xfrm>
            <a:off x="6203454" y="1414892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45A78D-19C8-4DC8-8421-87C4B8546FBD}"/>
              </a:ext>
            </a:extLst>
          </p:cNvPr>
          <p:cNvSpPr txBox="1"/>
          <p:nvPr/>
        </p:nvSpPr>
        <p:spPr>
          <a:xfrm>
            <a:off x="6012776" y="2030743"/>
            <a:ext cx="72972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24B057-8152-4B95-92BC-E8CF739775A2}"/>
              </a:ext>
            </a:extLst>
          </p:cNvPr>
          <p:cNvSpPr txBox="1"/>
          <p:nvPr/>
        </p:nvSpPr>
        <p:spPr>
          <a:xfrm>
            <a:off x="3084321" y="799733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First Name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2172F5-1F2E-4208-BD52-D88699F745B3}"/>
              </a:ext>
            </a:extLst>
          </p:cNvPr>
          <p:cNvSpPr txBox="1"/>
          <p:nvPr/>
        </p:nvSpPr>
        <p:spPr>
          <a:xfrm>
            <a:off x="3076366" y="1071686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Last Name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7AD647-427C-4707-90D0-B4BB6C646CA2}"/>
              </a:ext>
            </a:extLst>
          </p:cNvPr>
          <p:cNvSpPr txBox="1"/>
          <p:nvPr/>
        </p:nvSpPr>
        <p:spPr>
          <a:xfrm>
            <a:off x="3052935" y="1343639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Diver 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E168CF-542E-4902-834B-FDD824DC63E4}"/>
              </a:ext>
            </a:extLst>
          </p:cNvPr>
          <p:cNvSpPr txBox="1"/>
          <p:nvPr/>
        </p:nvSpPr>
        <p:spPr>
          <a:xfrm>
            <a:off x="3076365" y="1623692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Company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F90D58-0F94-4BC3-A2E8-27E9ABEA5C9F}"/>
              </a:ext>
            </a:extLst>
          </p:cNvPr>
          <p:cNvSpPr txBox="1"/>
          <p:nvPr/>
        </p:nvSpPr>
        <p:spPr>
          <a:xfrm>
            <a:off x="3483753" y="1891180"/>
            <a:ext cx="106980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 QR CODE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63E3D62-399D-4A70-B752-1BEB295FDF9A}"/>
              </a:ext>
            </a:extLst>
          </p:cNvPr>
          <p:cNvSpPr/>
          <p:nvPr/>
        </p:nvSpPr>
        <p:spPr>
          <a:xfrm>
            <a:off x="3764191" y="1655028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482BB-AA57-4174-85D2-23AA044A99A5}"/>
              </a:ext>
            </a:extLst>
          </p:cNvPr>
          <p:cNvSpPr/>
          <p:nvPr/>
        </p:nvSpPr>
        <p:spPr>
          <a:xfrm>
            <a:off x="3921532" y="1398611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D374654-C4CD-46DF-AECC-7B51386E6D96}"/>
              </a:ext>
            </a:extLst>
          </p:cNvPr>
          <p:cNvSpPr/>
          <p:nvPr/>
        </p:nvSpPr>
        <p:spPr>
          <a:xfrm>
            <a:off x="3798074" y="1112718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50A84-5535-4B8C-947A-97387A183D39}"/>
              </a:ext>
            </a:extLst>
          </p:cNvPr>
          <p:cNvSpPr/>
          <p:nvPr/>
        </p:nvSpPr>
        <p:spPr>
          <a:xfrm>
            <a:off x="3857298" y="837135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5DB0F0-5B55-41D5-BC4B-18F741071319}"/>
              </a:ext>
            </a:extLst>
          </p:cNvPr>
          <p:cNvSpPr txBox="1"/>
          <p:nvPr/>
        </p:nvSpPr>
        <p:spPr>
          <a:xfrm>
            <a:off x="5407825" y="4700336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8145AD-2111-4A69-817B-50B1009D2678}"/>
              </a:ext>
            </a:extLst>
          </p:cNvPr>
          <p:cNvSpPr txBox="1"/>
          <p:nvPr/>
        </p:nvSpPr>
        <p:spPr>
          <a:xfrm>
            <a:off x="5415780" y="4928935"/>
            <a:ext cx="96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Password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1204E40-CCE5-4706-B851-BCF3E3735F89}"/>
              </a:ext>
            </a:extLst>
          </p:cNvPr>
          <p:cNvSpPr/>
          <p:nvPr/>
        </p:nvSpPr>
        <p:spPr>
          <a:xfrm>
            <a:off x="6182266" y="4700336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7B9741B-7C2E-42F8-AA5A-9F5AAEF3C9A6}"/>
              </a:ext>
            </a:extLst>
          </p:cNvPr>
          <p:cNvSpPr/>
          <p:nvPr/>
        </p:nvSpPr>
        <p:spPr>
          <a:xfrm>
            <a:off x="6148206" y="4948361"/>
            <a:ext cx="1031033" cy="19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682988-28E0-46B8-B8CD-0B5DF39C3930}"/>
              </a:ext>
            </a:extLst>
          </p:cNvPr>
          <p:cNvSpPr txBox="1"/>
          <p:nvPr/>
        </p:nvSpPr>
        <p:spPr>
          <a:xfrm>
            <a:off x="5981249" y="5651836"/>
            <a:ext cx="72972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63F0C5-F1C1-47D0-A679-5E4F45049834}"/>
              </a:ext>
            </a:extLst>
          </p:cNvPr>
          <p:cNvSpPr txBox="1"/>
          <p:nvPr/>
        </p:nvSpPr>
        <p:spPr>
          <a:xfrm>
            <a:off x="3251339" y="4991742"/>
            <a:ext cx="1534629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 QR CODE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56301D0-B8E2-4A6A-A2BA-632E0527463C}"/>
              </a:ext>
            </a:extLst>
          </p:cNvPr>
          <p:cNvCxnSpPr>
            <a:stCxn id="19" idx="1"/>
            <a:endCxn id="41" idx="3"/>
          </p:cNvCxnSpPr>
          <p:nvPr/>
        </p:nvCxnSpPr>
        <p:spPr>
          <a:xfrm rot="10800000">
            <a:off x="7374738" y="1683539"/>
            <a:ext cx="413439" cy="1592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59ED87B-129A-4D8C-A476-A8C5274D57B0}"/>
              </a:ext>
            </a:extLst>
          </p:cNvPr>
          <p:cNvCxnSpPr>
            <a:stCxn id="18" idx="2"/>
            <a:endCxn id="26" idx="3"/>
          </p:cNvCxnSpPr>
          <p:nvPr/>
        </p:nvCxnSpPr>
        <p:spPr>
          <a:xfrm rot="5400000">
            <a:off x="7268591" y="3465430"/>
            <a:ext cx="2033346" cy="1851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5AB94B29-E9FA-4F3D-A339-066D69363207}"/>
              </a:ext>
            </a:extLst>
          </p:cNvPr>
          <p:cNvCxnSpPr>
            <a:stCxn id="92" idx="1"/>
            <a:endCxn id="31" idx="3"/>
          </p:cNvCxnSpPr>
          <p:nvPr/>
        </p:nvCxnSpPr>
        <p:spPr>
          <a:xfrm rot="10800000">
            <a:off x="5002111" y="5407814"/>
            <a:ext cx="979139" cy="428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F498BFE4-ECFC-4FA4-8192-863A759AAD95}"/>
              </a:ext>
            </a:extLst>
          </p:cNvPr>
          <p:cNvCxnSpPr>
            <a:stCxn id="93" idx="1"/>
            <a:endCxn id="36" idx="3"/>
          </p:cNvCxnSpPr>
          <p:nvPr/>
        </p:nvCxnSpPr>
        <p:spPr>
          <a:xfrm rot="10800000">
            <a:off x="2230513" y="3706888"/>
            <a:ext cx="1020827" cy="160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46B4616-8B05-4263-8BB5-E640B6427A18}"/>
              </a:ext>
            </a:extLst>
          </p:cNvPr>
          <p:cNvCxnSpPr>
            <a:stCxn id="77" idx="1"/>
            <a:endCxn id="46" idx="3"/>
          </p:cNvCxnSpPr>
          <p:nvPr/>
        </p:nvCxnSpPr>
        <p:spPr>
          <a:xfrm rot="10800000">
            <a:off x="5051234" y="1683539"/>
            <a:ext cx="961543" cy="531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D799E1F-A55C-40F6-BE4E-BEED908F010F}"/>
              </a:ext>
            </a:extLst>
          </p:cNvPr>
          <p:cNvCxnSpPr/>
          <p:nvPr/>
        </p:nvCxnSpPr>
        <p:spPr>
          <a:xfrm rot="10800000" flipV="1">
            <a:off x="2176645" y="2222817"/>
            <a:ext cx="1293220" cy="1172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4585C82-86A4-4D09-A1A3-E0ABE47F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15" y="2328142"/>
            <a:ext cx="431001" cy="416484"/>
          </a:xfrm>
          <a:prstGeom prst="rect">
            <a:avLst/>
          </a:prstGeom>
        </p:spPr>
      </p:pic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3D34E42-3F6F-4A09-BCCB-BFCE766B7C32}"/>
              </a:ext>
            </a:extLst>
          </p:cNvPr>
          <p:cNvCxnSpPr>
            <a:stCxn id="113" idx="0"/>
            <a:endCxn id="5" idx="0"/>
          </p:cNvCxnSpPr>
          <p:nvPr/>
        </p:nvCxnSpPr>
        <p:spPr>
          <a:xfrm rot="5400000" flipH="1" flipV="1">
            <a:off x="6107759" y="-2548805"/>
            <a:ext cx="85005" cy="9668891"/>
          </a:xfrm>
          <a:prstGeom prst="bentConnector3">
            <a:avLst>
              <a:gd name="adj1" fmla="val 27014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BC733E5-B5FE-4D23-AA83-CBE7EEBD4100}"/>
              </a:ext>
            </a:extLst>
          </p:cNvPr>
          <p:cNvCxnSpPr>
            <a:stCxn id="55" idx="0"/>
          </p:cNvCxnSpPr>
          <p:nvPr/>
        </p:nvCxnSpPr>
        <p:spPr>
          <a:xfrm rot="16200000" flipH="1">
            <a:off x="6000715" y="-95324"/>
            <a:ext cx="1953882" cy="2754119"/>
          </a:xfrm>
          <a:prstGeom prst="bentConnector4">
            <a:avLst>
              <a:gd name="adj1" fmla="val -7880"/>
              <a:gd name="adj2" fmla="val 992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47C71FD-6486-4058-BDB2-1045B1BCEE3F}"/>
              </a:ext>
            </a:extLst>
          </p:cNvPr>
          <p:cNvCxnSpPr/>
          <p:nvPr/>
        </p:nvCxnSpPr>
        <p:spPr>
          <a:xfrm>
            <a:off x="7684438" y="2683798"/>
            <a:ext cx="196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F77A1456-2B9D-4EC9-BA53-8F0EA3824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53" y="2300351"/>
            <a:ext cx="431001" cy="416484"/>
          </a:xfrm>
          <a:prstGeom prst="rect">
            <a:avLst/>
          </a:prstGeom>
        </p:spPr>
      </p:pic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BFE2246E-A0AB-40C2-A507-A475860C031A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4438845" y="-856958"/>
            <a:ext cx="12700" cy="2323504"/>
          </a:xfrm>
          <a:prstGeom prst="bentConnector3">
            <a:avLst>
              <a:gd name="adj1" fmla="val 1359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8E25096-816C-4C4E-A5D6-150633ACA88C}"/>
              </a:ext>
            </a:extLst>
          </p:cNvPr>
          <p:cNvCxnSpPr>
            <a:stCxn id="59" idx="0"/>
            <a:endCxn id="26" idx="0"/>
          </p:cNvCxnSpPr>
          <p:nvPr/>
        </p:nvCxnSpPr>
        <p:spPr>
          <a:xfrm rot="5400000" flipH="1" flipV="1">
            <a:off x="4802034" y="2455005"/>
            <a:ext cx="12700" cy="31481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7604558-51F3-4CED-8FAF-0851A9A0B639}"/>
              </a:ext>
            </a:extLst>
          </p:cNvPr>
          <p:cNvCxnSpPr>
            <a:stCxn id="60" idx="0"/>
            <a:endCxn id="14" idx="1"/>
          </p:cNvCxnSpPr>
          <p:nvPr/>
        </p:nvCxnSpPr>
        <p:spPr>
          <a:xfrm rot="5400000" flipH="1" flipV="1">
            <a:off x="6448374" y="2782729"/>
            <a:ext cx="383381" cy="2109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359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Suchovsky, Aaron (suchovaj)</dc:creator>
  <cp:lastModifiedBy>Suchovsky, Aaron (suchovaj)</cp:lastModifiedBy>
  <cp:revision>21</cp:revision>
  <dcterms:created xsi:type="dcterms:W3CDTF">2019-11-30T18:30:29Z</dcterms:created>
  <dcterms:modified xsi:type="dcterms:W3CDTF">2019-12-01T16:23:45Z</dcterms:modified>
</cp:coreProperties>
</file>