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f8c76f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f8c76f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af8c76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af8c76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af8c76f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af8c76f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4283bde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283bde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283bde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283bde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4283bde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4283bde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283bde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283bde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283bde4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283bde4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9bad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9bad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283b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283bd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283bde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283bde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af8c76f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af8c76f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283bde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283bde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af8c76f6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f8c76f6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af8c76f6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af8c76f6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af8c76f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af8c76f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af8c76f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af8c76f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DDDDDD"/>
            </a:gs>
            <a:gs pos="100000">
              <a:srgbClr val="91919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augustvm@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Digital Dive Log Signature System </a:t>
            </a:r>
            <a:endParaRPr sz="6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Aaron Suchovsky and Vince Augustine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3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(cont.)</a:t>
            </a:r>
            <a:endParaRPr/>
          </a:p>
        </p:txBody>
      </p:sp>
      <p:sp>
        <p:nvSpPr>
          <p:cNvPr id="112" name="Google Shape;112;p22"/>
          <p:cNvSpPr txBox="1"/>
          <p:nvPr/>
        </p:nvSpPr>
        <p:spPr>
          <a:xfrm>
            <a:off x="106425" y="663900"/>
            <a:ext cx="8988600" cy="43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5</a:t>
            </a:r>
            <a:r>
              <a:rPr lang="en"/>
              <a:t>.       First prototype test. The deliverable for this will be the whole app and database doing the function of scanning a QR code and getting a response on the dive log. This will be the most basic form and will not have bells or whistles attached to it.</a:t>
            </a:r>
            <a:endParaRPr/>
          </a:p>
          <a:p>
            <a:pPr indent="0" lvl="0" marL="0" rtl="0" algn="l">
              <a:lnSpc>
                <a:spcPct val="115000"/>
              </a:lnSpc>
              <a:spcBef>
                <a:spcPts val="1200"/>
              </a:spcBef>
              <a:spcAft>
                <a:spcPts val="0"/>
              </a:spcAft>
              <a:buClr>
                <a:schemeClr val="dk1"/>
              </a:buClr>
              <a:buSzPts val="1100"/>
              <a:buFont typeface="Arial"/>
              <a:buNone/>
            </a:pPr>
            <a:r>
              <a:rPr lang="en"/>
              <a:t>6.       Second prototype test. This will be after all the bugs from the first prototype are taken care of as well as any bells and whistles that have been decided to add on. The main deliverable here is the App without the bugs from the first prototype test. Any additions are more icing on the cake.</a:t>
            </a:r>
            <a:endParaRPr/>
          </a:p>
          <a:p>
            <a:pPr indent="0" lvl="0" marL="0" rtl="0" algn="l">
              <a:lnSpc>
                <a:spcPct val="115000"/>
              </a:lnSpc>
              <a:spcBef>
                <a:spcPts val="1200"/>
              </a:spcBef>
              <a:spcAft>
                <a:spcPts val="0"/>
              </a:spcAft>
              <a:buClr>
                <a:schemeClr val="dk1"/>
              </a:buClr>
              <a:buSzPts val="1100"/>
              <a:buFont typeface="Arial"/>
              <a:buNone/>
            </a:pPr>
            <a:r>
              <a:rPr lang="en"/>
              <a:t>7.       Final Product with deliverable for senior design. The deliverable here will be everything we have previously done as well as a board to present in the Senior Design Fair. This will consist of the board and the third prototype or the second in a successful state.</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262025" y="97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1549550" y="670100"/>
            <a:ext cx="6044909" cy="447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(cont.)</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1751938" y="726850"/>
            <a:ext cx="5640125" cy="434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Constraints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t>There are constraints that will appear during the </a:t>
            </a:r>
            <a:r>
              <a:rPr lang="en" sz="1400"/>
              <a:t>prototype</a:t>
            </a:r>
            <a:r>
              <a:rPr lang="en" sz="1400"/>
              <a:t> build of our project. One major constraint is the security of the app. The </a:t>
            </a:r>
            <a:r>
              <a:rPr lang="en" sz="1400"/>
              <a:t>divemaster’s</a:t>
            </a:r>
            <a:r>
              <a:rPr lang="en" sz="1400"/>
              <a:t> signatures will have to be sent to the SQL database in a very secure manner. We will be able to use built in security software, however we will have to test the actual safety of this security firewall. Another constraint is making it used widely. Some people are not completely adapted to the technology era and maybe some divemaster’s will not change their normal ways of signing off on dives. This in turn will impact the success of our app. Even though the app will make it very easy to sign off on dive logs, some masters will not adapt themselves to the app. The third constraint we will have is professional. AJ and I have had a background in this area of app development, however it will be a very big challenge setting up a working SQL server and allowing these digital signatures to be passed from diver and divemaster. We will have to do an abundance of research on the app development side to make this a working prototype.</a:t>
            </a:r>
            <a:endParaRPr sz="1400"/>
          </a:p>
          <a:p>
            <a:pPr indent="0" lvl="0" marL="0" rtl="0" algn="l">
              <a:spcBef>
                <a:spcPts val="12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 of Project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are in a research and planning phase of the project. After this presentation, coding will start and our </a:t>
            </a:r>
            <a:r>
              <a:rPr lang="en"/>
              <a:t>prototype</a:t>
            </a:r>
            <a:r>
              <a:rPr lang="en"/>
              <a:t> will be on it’s way. </a:t>
            </a:r>
            <a:r>
              <a:rPr lang="en"/>
              <a:t>We</a:t>
            </a:r>
            <a:r>
              <a:rPr lang="en"/>
              <a:t> will first focus on the sql database then the front end UI will be </a:t>
            </a:r>
            <a:r>
              <a:rPr lang="en"/>
              <a:t>designed</a:t>
            </a:r>
            <a:r>
              <a:rPr lang="en"/>
              <a:t> in collaboration of the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Accomplishments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expect our prototype to be near finished and testing has started. This will give us ample time to debug any issues in our app before any deadlines. All research, planning, and administration work will also be finished so we can focus our time </a:t>
            </a:r>
            <a:r>
              <a:rPr lang="en"/>
              <a:t>solely</a:t>
            </a:r>
            <a:r>
              <a:rPr lang="en"/>
              <a:t> on the app.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doing what on the project?</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t>
            </a:r>
            <a:endParaRPr/>
          </a:p>
          <a:p>
            <a:pPr indent="0" lvl="0" marL="0" rtl="0" algn="l">
              <a:spcBef>
                <a:spcPts val="1600"/>
              </a:spcBef>
              <a:spcAft>
                <a:spcPts val="0"/>
              </a:spcAft>
              <a:buNone/>
            </a:pPr>
            <a:r>
              <a:rPr lang="en"/>
              <a:t>- SQL server setup and </a:t>
            </a:r>
            <a:r>
              <a:rPr lang="en"/>
              <a:t>assistance</a:t>
            </a:r>
            <a:r>
              <a:rPr lang="en"/>
              <a:t> with connecting the app to the server. </a:t>
            </a:r>
            <a:endParaRPr/>
          </a:p>
          <a:p>
            <a:pPr indent="0" lvl="0" marL="0" rtl="0" algn="l">
              <a:spcBef>
                <a:spcPts val="1600"/>
              </a:spcBef>
              <a:spcAft>
                <a:spcPts val="0"/>
              </a:spcAft>
              <a:buNone/>
            </a:pPr>
            <a:r>
              <a:rPr lang="en"/>
              <a:t>- project descriptions, milestones, diagrams,  timeline.</a:t>
            </a:r>
            <a:endParaRPr/>
          </a:p>
          <a:p>
            <a:pPr indent="0" lvl="0" marL="0" rtl="0" algn="l">
              <a:spcBef>
                <a:spcPts val="1600"/>
              </a:spcBef>
              <a:spcAft>
                <a:spcPts val="0"/>
              </a:spcAft>
              <a:buNone/>
            </a:pPr>
            <a:r>
              <a:rPr lang="en"/>
              <a:t>Vince:</a:t>
            </a:r>
            <a:endParaRPr/>
          </a:p>
          <a:p>
            <a:pPr indent="-342900" lvl="0" marL="457200" rtl="0" algn="l">
              <a:spcBef>
                <a:spcPts val="1600"/>
              </a:spcBef>
              <a:spcAft>
                <a:spcPts val="0"/>
              </a:spcAft>
              <a:buSzPts val="1800"/>
              <a:buChar char="-"/>
            </a:pPr>
            <a:r>
              <a:rPr lang="en"/>
              <a:t>Constraints, user stories, </a:t>
            </a:r>
            <a:r>
              <a:rPr lang="en"/>
              <a:t>Project</a:t>
            </a:r>
            <a:r>
              <a:rPr lang="en"/>
              <a:t> Presentation.</a:t>
            </a:r>
            <a:endParaRPr/>
          </a:p>
          <a:p>
            <a:pPr indent="-342900" lvl="0" marL="457200" rtl="0" algn="l">
              <a:spcBef>
                <a:spcPts val="0"/>
              </a:spcBef>
              <a:spcAft>
                <a:spcPts val="0"/>
              </a:spcAft>
              <a:buSzPts val="1800"/>
              <a:buChar char="-"/>
            </a:pPr>
            <a:r>
              <a:rPr lang="en"/>
              <a:t>Complete UI and app </a:t>
            </a:r>
            <a:r>
              <a:rPr lang="en"/>
              <a:t>development</a:t>
            </a:r>
            <a:r>
              <a:rPr lang="en"/>
              <a:t>. Assisting on SQL server setup and connection with the 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Demo at Expo</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expect a fully working app prototype that allows QR codes to be scanned and saved to a database. This in turn will allow the diver to </a:t>
            </a:r>
            <a:r>
              <a:rPr lang="en"/>
              <a:t>receive</a:t>
            </a:r>
            <a:r>
              <a:rPr lang="en"/>
              <a:t> a digitally signed dive log from the dive master. We will present the app and show the expo all of it’s working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1600"/>
              </a:spcBef>
              <a:spcAft>
                <a:spcPts val="0"/>
              </a:spcAft>
              <a:buClr>
                <a:srgbClr val="24292E"/>
              </a:buClr>
              <a:buSzPts val="1200"/>
              <a:buChar char="●"/>
            </a:pPr>
            <a:r>
              <a:rPr lang="en" sz="1200">
                <a:solidFill>
                  <a:srgbClr val="24292E"/>
                </a:solidFill>
                <a:highlight>
                  <a:srgbClr val="F4F4F4"/>
                </a:highlight>
              </a:rPr>
              <a:t>Title</a:t>
            </a:r>
            <a:br>
              <a:rPr lang="en" sz="1200">
                <a:solidFill>
                  <a:srgbClr val="24292E"/>
                </a:solidFill>
                <a:highlight>
                  <a:srgbClr val="F4F4F4"/>
                </a:highlight>
              </a:rPr>
            </a:b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project purposes and goals statements (Vince)</a:t>
            </a:r>
            <a:endParaRPr sz="1200">
              <a:solidFill>
                <a:srgbClr val="24292E"/>
              </a:solidFill>
              <a:highlight>
                <a:srgbClr val="F4F4F4"/>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4F4F4"/>
                </a:highlight>
              </a:rPr>
              <a:t>Names</a:t>
            </a:r>
            <a:br>
              <a:rPr lang="en" sz="1200">
                <a:solidFill>
                  <a:srgbClr val="24292E"/>
                </a:solidFill>
                <a:highlight>
                  <a:srgbClr val="F4F4F4"/>
                </a:highlight>
              </a:rPr>
            </a:b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include all group member names, contact info, and project advisor (Vince)</a:t>
            </a:r>
            <a:endParaRPr sz="1200">
              <a:solidFill>
                <a:srgbClr val="24292E"/>
              </a:solidFill>
              <a:highlight>
                <a:srgbClr val="F4F4F4"/>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4F4F4"/>
                </a:highlight>
              </a:rPr>
              <a:t>Project Description</a:t>
            </a:r>
            <a:br>
              <a:rPr lang="en" sz="1200">
                <a:solidFill>
                  <a:srgbClr val="24292E"/>
                </a:solidFill>
                <a:highlight>
                  <a:srgbClr val="F4F4F4"/>
                </a:highlight>
              </a:rPr>
            </a:b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Project Abstract - carefully written statement of ~100 words, highlight key terms (AJ)</a:t>
            </a: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User Stories (Vince) and Design Diagrams (AJ) (assignment #4)</a:t>
            </a: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Project Constraints (assignment #7) (Vince)</a:t>
            </a:r>
            <a:endParaRPr sz="1200">
              <a:solidFill>
                <a:srgbClr val="24292E"/>
              </a:solidFill>
              <a:highlight>
                <a:srgbClr val="F4F4F4"/>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4F4F4"/>
                </a:highlight>
              </a:rPr>
              <a:t>Review of Project Progress</a:t>
            </a:r>
            <a:br>
              <a:rPr lang="en" sz="1200">
                <a:solidFill>
                  <a:srgbClr val="24292E"/>
                </a:solidFill>
                <a:highlight>
                  <a:srgbClr val="F4F4F4"/>
                </a:highlight>
              </a:rPr>
            </a:b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Current state of project (Vince)</a:t>
            </a: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Expected Accomplishments for the end of this term (Vince)</a:t>
            </a:r>
            <a:endParaRPr sz="1200">
              <a:solidFill>
                <a:srgbClr val="24292E"/>
              </a:solidFill>
              <a:highlight>
                <a:srgbClr val="F4F4F4"/>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4F4F4"/>
                </a:highlight>
              </a:rPr>
              <a:t>Timeline and Division of Work</a:t>
            </a:r>
            <a:br>
              <a:rPr lang="en" sz="1200">
                <a:solidFill>
                  <a:srgbClr val="24292E"/>
                </a:solidFill>
                <a:highlight>
                  <a:srgbClr val="F4F4F4"/>
                </a:highlight>
              </a:rPr>
            </a:b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Project Timeline and Milestone (AJ)</a:t>
            </a: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Who is doing what on the project (Vince)</a:t>
            </a:r>
            <a:endParaRPr sz="1200">
              <a:solidFill>
                <a:srgbClr val="24292E"/>
              </a:solidFill>
              <a:highlight>
                <a:srgbClr val="F4F4F4"/>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4F4F4"/>
                </a:highlight>
              </a:rPr>
              <a:t>Expected Demo at Expo (Vince &amp; AJ)</a:t>
            </a:r>
            <a:endParaRPr sz="1200">
              <a:solidFill>
                <a:srgbClr val="24292E"/>
              </a:solidFill>
              <a:highlight>
                <a:srgbClr val="F4F4F4"/>
              </a:highlight>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Purpose and Goal Statements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To make an app that automates the outdated system of signing off on dive logs.</a:t>
            </a:r>
            <a:endParaRPr/>
          </a:p>
          <a:p>
            <a:pPr indent="0" lvl="0" marL="0" rtl="0" algn="l">
              <a:spcBef>
                <a:spcPts val="1600"/>
              </a:spcBef>
              <a:spcAft>
                <a:spcPts val="0"/>
              </a:spcAft>
              <a:buNone/>
            </a:pPr>
            <a:r>
              <a:rPr lang="en"/>
              <a:t>Goal Statements:</a:t>
            </a:r>
            <a:endParaRPr/>
          </a:p>
          <a:p>
            <a:pPr indent="-342900" lvl="0" marL="457200" rtl="0" algn="l">
              <a:spcBef>
                <a:spcPts val="1600"/>
              </a:spcBef>
              <a:spcAft>
                <a:spcPts val="0"/>
              </a:spcAft>
              <a:buSzPts val="1800"/>
              <a:buChar char="-"/>
            </a:pPr>
            <a:r>
              <a:rPr lang="en"/>
              <a:t>To design a highly efficient QR code scanner that will allow divemasters to sign off on dive logs in a faster, more efficient way.</a:t>
            </a:r>
            <a:endParaRPr/>
          </a:p>
          <a:p>
            <a:pPr indent="-342900" lvl="0" marL="457200" rtl="0" algn="l">
              <a:spcBef>
                <a:spcPts val="0"/>
              </a:spcBef>
              <a:spcAft>
                <a:spcPts val="0"/>
              </a:spcAft>
              <a:buSzPts val="1800"/>
              <a:buChar char="-"/>
            </a:pPr>
            <a:r>
              <a:rPr lang="en"/>
              <a:t>Design an app that will replace an outdated system.</a:t>
            </a:r>
            <a:endParaRPr/>
          </a:p>
          <a:p>
            <a:pPr indent="-342900" lvl="0" marL="457200" rtl="0" algn="l">
              <a:spcBef>
                <a:spcPts val="0"/>
              </a:spcBef>
              <a:spcAft>
                <a:spcPts val="0"/>
              </a:spcAft>
              <a:buSzPts val="1800"/>
              <a:buChar char="-"/>
            </a:pPr>
            <a:r>
              <a:rPr lang="en"/>
              <a:t>Allow divemasters to sign hundreds of dive logs in a matter of minutes.</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Information</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 Augustine: 724-996-0946</a:t>
            </a:r>
            <a:endParaRPr/>
          </a:p>
          <a:p>
            <a:pPr indent="0" lvl="0" marL="0" rtl="0" algn="l">
              <a:spcBef>
                <a:spcPts val="1600"/>
              </a:spcBef>
              <a:spcAft>
                <a:spcPts val="0"/>
              </a:spcAft>
              <a:buNone/>
            </a:pPr>
            <a:r>
              <a:rPr lang="en" u="sng">
                <a:solidFill>
                  <a:schemeClr val="hlink"/>
                </a:solidFill>
                <a:hlinkClick r:id="rId3"/>
              </a:rPr>
              <a:t>augustvm@mail.uc.edu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Aj Suchovsky: 216-210-5365</a:t>
            </a:r>
            <a:endParaRPr/>
          </a:p>
          <a:p>
            <a:pPr indent="0" lvl="0" marL="0" rtl="0" algn="l">
              <a:spcBef>
                <a:spcPts val="1600"/>
              </a:spcBef>
              <a:spcAft>
                <a:spcPts val="0"/>
              </a:spcAft>
              <a:buNone/>
            </a:pPr>
            <a:r>
              <a:rPr lang="en"/>
              <a:t>suchovaj@mail.uc.edu</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6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3" name="Google Shape;73;p16"/>
          <p:cNvSpPr txBox="1"/>
          <p:nvPr>
            <p:ph idx="1" type="body"/>
          </p:nvPr>
        </p:nvSpPr>
        <p:spPr>
          <a:xfrm>
            <a:off x="311700" y="780400"/>
            <a:ext cx="8520600" cy="3788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creation of the </a:t>
            </a:r>
            <a:r>
              <a:rPr lang="en" sz="1400">
                <a:solidFill>
                  <a:schemeClr val="dk1"/>
                </a:solidFill>
                <a:highlight>
                  <a:srgbClr val="00FF00"/>
                </a:highlight>
              </a:rPr>
              <a:t>Digital Dive Log Signature System</a:t>
            </a:r>
            <a:r>
              <a:rPr lang="en" sz="1400">
                <a:solidFill>
                  <a:schemeClr val="dk1"/>
                </a:solidFill>
              </a:rPr>
              <a:t> is important due to an outdated system that </a:t>
            </a:r>
            <a:r>
              <a:rPr lang="en" sz="1400">
                <a:solidFill>
                  <a:srgbClr val="000000"/>
                </a:solidFill>
                <a:highlight>
                  <a:srgbClr val="00FF00"/>
                </a:highlight>
              </a:rPr>
              <a:t>Scuba Divers</a:t>
            </a:r>
            <a:r>
              <a:rPr lang="en" sz="1400">
                <a:solidFill>
                  <a:schemeClr val="dk1"/>
                </a:solidFill>
              </a:rPr>
              <a:t> use to track dives. The scuba divers use a </a:t>
            </a:r>
            <a:r>
              <a:rPr lang="en" sz="1400">
                <a:solidFill>
                  <a:schemeClr val="dk1"/>
                </a:solidFill>
                <a:highlight>
                  <a:srgbClr val="00FF00"/>
                </a:highlight>
              </a:rPr>
              <a:t>dive log</a:t>
            </a:r>
            <a:r>
              <a:rPr lang="en" sz="1400">
                <a:solidFill>
                  <a:schemeClr val="dk1"/>
                </a:solidFill>
              </a:rPr>
              <a:t> to track dives and a </a:t>
            </a:r>
            <a:r>
              <a:rPr lang="en" sz="1400">
                <a:solidFill>
                  <a:schemeClr val="dk1"/>
                </a:solidFill>
                <a:highlight>
                  <a:srgbClr val="00FF00"/>
                </a:highlight>
              </a:rPr>
              <a:t>dive master</a:t>
            </a:r>
            <a:r>
              <a:rPr lang="en" sz="1400">
                <a:solidFill>
                  <a:schemeClr val="dk1"/>
                </a:solidFill>
              </a:rPr>
              <a:t> must physically sign all the diver’s logs to verify that the diver went on the dive. With a lot of people and multiple dives, the dive master will have to sign a great deal of logs over a course of their time working. Our system will make the signing of the logs easier by the divers scanning the dive masters</a:t>
            </a:r>
            <a:r>
              <a:rPr lang="en" sz="1400">
                <a:solidFill>
                  <a:schemeClr val="dk1"/>
                </a:solidFill>
                <a:highlight>
                  <a:srgbClr val="00FF00"/>
                </a:highlight>
              </a:rPr>
              <a:t> QR code</a:t>
            </a:r>
            <a:r>
              <a:rPr lang="en" sz="1400">
                <a:solidFill>
                  <a:schemeClr val="dk1"/>
                </a:solidFill>
              </a:rPr>
              <a:t> that holds a digital </a:t>
            </a:r>
            <a:r>
              <a:rPr lang="en" sz="1400">
                <a:solidFill>
                  <a:schemeClr val="dk1"/>
                </a:solidFill>
                <a:highlight>
                  <a:srgbClr val="00FF00"/>
                </a:highlight>
              </a:rPr>
              <a:t>signature</a:t>
            </a:r>
            <a:r>
              <a:rPr lang="en" sz="1400">
                <a:solidFill>
                  <a:schemeClr val="dk1"/>
                </a:solidFill>
              </a:rPr>
              <a:t> and have it apply to the digital dive log.</a:t>
            </a:r>
            <a:endParaRPr sz="14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scuba diver, I would like to be able to speed up the time it takes my dive master to sign off on my last dive. </a:t>
            </a:r>
            <a:endParaRPr/>
          </a:p>
          <a:p>
            <a:pPr indent="0" lvl="0" marL="0" rtl="0" algn="l">
              <a:spcBef>
                <a:spcPts val="1600"/>
              </a:spcBef>
              <a:spcAft>
                <a:spcPts val="0"/>
              </a:spcAft>
              <a:buNone/>
            </a:pPr>
            <a:r>
              <a:rPr lang="en"/>
              <a:t>As a </a:t>
            </a:r>
            <a:r>
              <a:rPr lang="en"/>
              <a:t>divemaster</a:t>
            </a:r>
            <a:r>
              <a:rPr lang="en"/>
              <a:t>, It takes way </a:t>
            </a:r>
            <a:r>
              <a:rPr lang="en"/>
              <a:t>too</a:t>
            </a:r>
            <a:r>
              <a:rPr lang="en"/>
              <a:t> long to sign off on dives, I would love to have an easier and digitalized way to sign off on diver’s previous dives. </a:t>
            </a:r>
            <a:endParaRPr/>
          </a:p>
          <a:p>
            <a:pPr indent="0" lvl="0" marL="0" rtl="0" algn="l">
              <a:spcBef>
                <a:spcPts val="1600"/>
              </a:spcBef>
              <a:spcAft>
                <a:spcPts val="0"/>
              </a:spcAft>
              <a:buNone/>
            </a:pPr>
            <a:r>
              <a:rPr lang="en"/>
              <a:t>As a software developer and scuba diver, bringing scuba diving and software together will create a more efficient way of logging and signing off on dives. </a:t>
            </a:r>
            <a:endParaRPr/>
          </a:p>
          <a:p>
            <a:pPr indent="0" lvl="0" marL="0" rtl="0" algn="l">
              <a:spcBef>
                <a:spcPts val="1600"/>
              </a:spcBef>
              <a:spcAft>
                <a:spcPts val="1600"/>
              </a:spcAft>
              <a:buNone/>
            </a:pPr>
            <a:r>
              <a:rPr lang="en"/>
              <a:t>As a software developer, I want to help digitalize and make anything more efficient and this a great way of helping divers and dive masters digitalize log books.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6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Diagram I</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207575" y="1292427"/>
            <a:ext cx="8668174" cy="313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4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Diagram II</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284075" y="822925"/>
            <a:ext cx="8575849" cy="432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Diagram III</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901570" y="847423"/>
            <a:ext cx="6678832" cy="4266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106" name="Google Shape;106;p21"/>
          <p:cNvSpPr txBox="1"/>
          <p:nvPr/>
        </p:nvSpPr>
        <p:spPr>
          <a:xfrm>
            <a:off x="127350" y="531825"/>
            <a:ext cx="8889300" cy="46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Milestones</a:t>
            </a:r>
            <a:endParaRPr/>
          </a:p>
          <a:p>
            <a:pPr indent="0" lvl="0" marL="0" rtl="0" algn="l">
              <a:lnSpc>
                <a:spcPct val="115000"/>
              </a:lnSpc>
              <a:spcBef>
                <a:spcPts val="1200"/>
              </a:spcBef>
              <a:spcAft>
                <a:spcPts val="0"/>
              </a:spcAft>
              <a:buClr>
                <a:schemeClr val="dk1"/>
              </a:buClr>
              <a:buSzPts val="1100"/>
              <a:buFont typeface="Arial"/>
              <a:buNone/>
            </a:pPr>
            <a:r>
              <a:rPr lang="en"/>
              <a:t>1.       All research gathered. This includes how and what to use for the database, refresh on how to use Android Studio, and how QR codes work. The deliverable for this is either in the form of notes or explanation of items that we used in our documents. This is a list of specific things either researched or decided on.</a:t>
            </a:r>
            <a:endParaRPr/>
          </a:p>
          <a:p>
            <a:pPr indent="0" lvl="0" marL="0" rtl="0" algn="l">
              <a:lnSpc>
                <a:spcPct val="115000"/>
              </a:lnSpc>
              <a:spcBef>
                <a:spcPts val="1200"/>
              </a:spcBef>
              <a:spcAft>
                <a:spcPts val="0"/>
              </a:spcAft>
              <a:buClr>
                <a:schemeClr val="dk1"/>
              </a:buClr>
              <a:buSzPts val="1100"/>
              <a:buFont typeface="Arial"/>
              <a:buNone/>
            </a:pPr>
            <a:r>
              <a:rPr lang="en"/>
              <a:t>2.       Start designing user interfaces and the SQL database. This will be in the form of how tables will interact with each other before coding the table so that we can link tables and have a visual representation of how this will look. Going in and making the SQL table without this could result in a lot of wasted time trying to fix issues. This goes with the interfaces as they will need to be designed before coded in order to reduce unforeseen issues that may arise in the design and transition from pages of the App.</a:t>
            </a:r>
            <a:endParaRPr/>
          </a:p>
          <a:p>
            <a:pPr indent="0" lvl="0" marL="0" rtl="0" algn="l">
              <a:lnSpc>
                <a:spcPct val="115000"/>
              </a:lnSpc>
              <a:spcBef>
                <a:spcPts val="1200"/>
              </a:spcBef>
              <a:spcAft>
                <a:spcPts val="0"/>
              </a:spcAft>
              <a:buNone/>
            </a:pPr>
            <a:r>
              <a:rPr lang="en"/>
              <a:t>3.       Start coding the Database. The deliverable for this will be a fully functioning SQL database that can both send and receive information. This will be made with SQL and will have all parts from the design implemented.</a:t>
            </a:r>
            <a:endParaRPr/>
          </a:p>
          <a:p>
            <a:pPr indent="0" lvl="0" marL="0" rtl="0" algn="l">
              <a:lnSpc>
                <a:spcPct val="115000"/>
              </a:lnSpc>
              <a:spcBef>
                <a:spcPts val="1200"/>
              </a:spcBef>
              <a:spcAft>
                <a:spcPts val="0"/>
              </a:spcAft>
              <a:buNone/>
            </a:pPr>
            <a:r>
              <a:rPr lang="en"/>
              <a:t>4.       Start coding Interface. This will take the longest and will need to be broken up further which is in the task list and Timeline. The deliverable for this will be actual code documents made and progression towards an actual App.</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