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0" r:id="rId4"/>
    <p:sldId id="257" r:id="rId5"/>
    <p:sldId id="261" r:id="rId6"/>
    <p:sldId id="262" r:id="rId7"/>
    <p:sldId id="263" r:id="rId8"/>
    <p:sldId id="266" r:id="rId9"/>
    <p:sldId id="267"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5269E-59F4-46E0-9C61-FEA08AE2892E}" v="158" dt="2021-08-01T12:45:26.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eet Singh" userId="be5cbff9-423c-4f27-bf6b-19029adbf6e5" providerId="ADAL" clId="{1A85269E-59F4-46E0-9C61-FEA08AE2892E}"/>
    <pc:docChg chg="undo custSel addSld delSld modSld">
      <pc:chgData name="Ajeet Singh" userId="be5cbff9-423c-4f27-bf6b-19029adbf6e5" providerId="ADAL" clId="{1A85269E-59F4-46E0-9C61-FEA08AE2892E}" dt="2021-08-02T06:41:47.134" v="996" actId="20577"/>
      <pc:docMkLst>
        <pc:docMk/>
      </pc:docMkLst>
      <pc:sldChg chg="addSp modSp mod setBg">
        <pc:chgData name="Ajeet Singh" userId="be5cbff9-423c-4f27-bf6b-19029adbf6e5" providerId="ADAL" clId="{1A85269E-59F4-46E0-9C61-FEA08AE2892E}" dt="2021-08-02T06:40:34.862" v="987" actId="20577"/>
        <pc:sldMkLst>
          <pc:docMk/>
          <pc:sldMk cId="1731740570" sldId="256"/>
        </pc:sldMkLst>
        <pc:spChg chg="add mod">
          <ac:chgData name="Ajeet Singh" userId="be5cbff9-423c-4f27-bf6b-19029adbf6e5" providerId="ADAL" clId="{1A85269E-59F4-46E0-9C61-FEA08AE2892E}" dt="2021-08-02T06:40:34.862" v="987" actId="20577"/>
          <ac:spMkLst>
            <pc:docMk/>
            <pc:sldMk cId="1731740570" sldId="256"/>
            <ac:spMk id="10" creationId="{A36C35F0-016C-4B22-A1ED-180B41AB9F36}"/>
          </ac:spMkLst>
        </pc:spChg>
        <pc:spChg chg="add">
          <ac:chgData name="Ajeet Singh" userId="be5cbff9-423c-4f27-bf6b-19029adbf6e5" providerId="ADAL" clId="{1A85269E-59F4-46E0-9C61-FEA08AE2892E}" dt="2021-08-01T04:31:45.829" v="59" actId="26606"/>
          <ac:spMkLst>
            <pc:docMk/>
            <pc:sldMk cId="1731740570" sldId="256"/>
            <ac:spMk id="15" creationId="{8DF67618-B87B-4195-8E24-3B126F79FF55}"/>
          </ac:spMkLst>
        </pc:spChg>
        <pc:spChg chg="add">
          <ac:chgData name="Ajeet Singh" userId="be5cbff9-423c-4f27-bf6b-19029adbf6e5" providerId="ADAL" clId="{1A85269E-59F4-46E0-9C61-FEA08AE2892E}" dt="2021-08-01T04:31:45.829" v="59" actId="26606"/>
          <ac:spMkLst>
            <pc:docMk/>
            <pc:sldMk cId="1731740570" sldId="256"/>
            <ac:spMk id="17" creationId="{64960379-9FF9-400A-A8A8-F5AB633FD3BF}"/>
          </ac:spMkLst>
        </pc:spChg>
        <pc:grpChg chg="add">
          <ac:chgData name="Ajeet Singh" userId="be5cbff9-423c-4f27-bf6b-19029adbf6e5" providerId="ADAL" clId="{1A85269E-59F4-46E0-9C61-FEA08AE2892E}" dt="2021-08-01T04:31:45.829" v="59" actId="26606"/>
          <ac:grpSpMkLst>
            <pc:docMk/>
            <pc:sldMk cId="1731740570" sldId="256"/>
            <ac:grpSpMk id="19" creationId="{2C491629-AE25-486B-9B22-2CE4EE8F7E47}"/>
          </ac:grpSpMkLst>
        </pc:grpChg>
        <pc:grpChg chg="add">
          <ac:chgData name="Ajeet Singh" userId="be5cbff9-423c-4f27-bf6b-19029adbf6e5" providerId="ADAL" clId="{1A85269E-59F4-46E0-9C61-FEA08AE2892E}" dt="2021-08-01T04:31:45.829" v="59" actId="26606"/>
          <ac:grpSpMkLst>
            <pc:docMk/>
            <pc:sldMk cId="1731740570" sldId="256"/>
            <ac:grpSpMk id="23" creationId="{43F5E015-E085-4624-B431-B42414448684}"/>
          </ac:grpSpMkLst>
        </pc:grpChg>
        <pc:graphicFrameChg chg="mod ord modGraphic">
          <ac:chgData name="Ajeet Singh" userId="be5cbff9-423c-4f27-bf6b-19029adbf6e5" providerId="ADAL" clId="{1A85269E-59F4-46E0-9C61-FEA08AE2892E}" dt="2021-08-01T04:31:45.829" v="59" actId="26606"/>
          <ac:graphicFrameMkLst>
            <pc:docMk/>
            <pc:sldMk cId="1731740570" sldId="256"/>
            <ac:graphicFrameMk id="4" creationId="{E7D846F8-5D56-43E5-8A95-48AEE8A57712}"/>
          </ac:graphicFrameMkLst>
        </pc:graphicFrameChg>
      </pc:sldChg>
      <pc:sldChg chg="addSp delSp modSp mod setBg setClrOvrMap">
        <pc:chgData name="Ajeet Singh" userId="be5cbff9-423c-4f27-bf6b-19029adbf6e5" providerId="ADAL" clId="{1A85269E-59F4-46E0-9C61-FEA08AE2892E}" dt="2021-08-01T04:45:06.633" v="207" actId="255"/>
        <pc:sldMkLst>
          <pc:docMk/>
          <pc:sldMk cId="3345494073" sldId="258"/>
        </pc:sldMkLst>
        <pc:spChg chg="add del mod">
          <ac:chgData name="Ajeet Singh" userId="be5cbff9-423c-4f27-bf6b-19029adbf6e5" providerId="ADAL" clId="{1A85269E-59F4-46E0-9C61-FEA08AE2892E}" dt="2021-08-01T04:40:51.229" v="153" actId="478"/>
          <ac:spMkLst>
            <pc:docMk/>
            <pc:sldMk cId="3345494073" sldId="258"/>
            <ac:spMk id="6" creationId="{48D96B5A-E076-4202-86BB-E2EF1E179E7D}"/>
          </ac:spMkLst>
        </pc:spChg>
        <pc:spChg chg="add del">
          <ac:chgData name="Ajeet Singh" userId="be5cbff9-423c-4f27-bf6b-19029adbf6e5" providerId="ADAL" clId="{1A85269E-59F4-46E0-9C61-FEA08AE2892E}" dt="2021-08-01T04:40:56.077" v="156" actId="26606"/>
          <ac:spMkLst>
            <pc:docMk/>
            <pc:sldMk cId="3345494073" sldId="258"/>
            <ac:spMk id="11" creationId="{86C7B4A1-154A-4DF0-AC46-F88D75A2E0FD}"/>
          </ac:spMkLst>
        </pc:spChg>
        <pc:spChg chg="add del">
          <ac:chgData name="Ajeet Singh" userId="be5cbff9-423c-4f27-bf6b-19029adbf6e5" providerId="ADAL" clId="{1A85269E-59F4-46E0-9C61-FEA08AE2892E}" dt="2021-08-01T04:40:56.072" v="155" actId="26606"/>
          <ac:spMkLst>
            <pc:docMk/>
            <pc:sldMk cId="3345494073" sldId="258"/>
            <ac:spMk id="16" creationId="{9228552E-C8B1-4A80-8448-0787CE0FC704}"/>
          </ac:spMkLst>
        </pc:spChg>
        <pc:spChg chg="add">
          <ac:chgData name="Ajeet Singh" userId="be5cbff9-423c-4f27-bf6b-19029adbf6e5" providerId="ADAL" clId="{1A85269E-59F4-46E0-9C61-FEA08AE2892E}" dt="2021-08-01T04:40:56.077" v="156" actId="26606"/>
          <ac:spMkLst>
            <pc:docMk/>
            <pc:sldMk cId="3345494073" sldId="258"/>
            <ac:spMk id="18" creationId="{0EC5361D-F897-4856-B945-0455A365EB24}"/>
          </ac:spMkLst>
        </pc:spChg>
        <pc:spChg chg="add">
          <ac:chgData name="Ajeet Singh" userId="be5cbff9-423c-4f27-bf6b-19029adbf6e5" providerId="ADAL" clId="{1A85269E-59F4-46E0-9C61-FEA08AE2892E}" dt="2021-08-01T04:40:56.077" v="156" actId="26606"/>
          <ac:spMkLst>
            <pc:docMk/>
            <pc:sldMk cId="3345494073" sldId="258"/>
            <ac:spMk id="19" creationId="{46D6306C-ED4F-4AAE-B4A5-EEA6AFAD726E}"/>
          </ac:spMkLst>
        </pc:spChg>
        <pc:spChg chg="add">
          <ac:chgData name="Ajeet Singh" userId="be5cbff9-423c-4f27-bf6b-19029adbf6e5" providerId="ADAL" clId="{1A85269E-59F4-46E0-9C61-FEA08AE2892E}" dt="2021-08-01T04:40:56.077" v="156" actId="26606"/>
          <ac:spMkLst>
            <pc:docMk/>
            <pc:sldMk cId="3345494073" sldId="258"/>
            <ac:spMk id="20" creationId="{4508C0C5-2268-42B5-B3C8-4D0899E05F8C}"/>
          </ac:spMkLst>
        </pc:spChg>
        <pc:spChg chg="add">
          <ac:chgData name="Ajeet Singh" userId="be5cbff9-423c-4f27-bf6b-19029adbf6e5" providerId="ADAL" clId="{1A85269E-59F4-46E0-9C61-FEA08AE2892E}" dt="2021-08-01T04:40:56.077" v="156" actId="26606"/>
          <ac:spMkLst>
            <pc:docMk/>
            <pc:sldMk cId="3345494073" sldId="258"/>
            <ac:spMk id="22" creationId="{141ACBDB-38F8-4B34-8183-BD95B4E55A62}"/>
          </ac:spMkLst>
        </pc:spChg>
        <pc:spChg chg="add">
          <ac:chgData name="Ajeet Singh" userId="be5cbff9-423c-4f27-bf6b-19029adbf6e5" providerId="ADAL" clId="{1A85269E-59F4-46E0-9C61-FEA08AE2892E}" dt="2021-08-01T04:40:56.077" v="156" actId="26606"/>
          <ac:spMkLst>
            <pc:docMk/>
            <pc:sldMk cId="3345494073" sldId="258"/>
            <ac:spMk id="24" creationId="{DE00DB52-3455-4E2F-867B-A6D0516E175B}"/>
          </ac:spMkLst>
        </pc:spChg>
        <pc:spChg chg="add">
          <ac:chgData name="Ajeet Singh" userId="be5cbff9-423c-4f27-bf6b-19029adbf6e5" providerId="ADAL" clId="{1A85269E-59F4-46E0-9C61-FEA08AE2892E}" dt="2021-08-01T04:40:56.077" v="156" actId="26606"/>
          <ac:spMkLst>
            <pc:docMk/>
            <pc:sldMk cId="3345494073" sldId="258"/>
            <ac:spMk id="26" creationId="{9E914C83-E0D8-4953-92D5-169D28CB43AE}"/>
          </ac:spMkLst>
        </pc:spChg>
        <pc:spChg chg="add">
          <ac:chgData name="Ajeet Singh" userId="be5cbff9-423c-4f27-bf6b-19029adbf6e5" providerId="ADAL" clId="{1A85269E-59F4-46E0-9C61-FEA08AE2892E}" dt="2021-08-01T04:40:56.077" v="156" actId="26606"/>
          <ac:spMkLst>
            <pc:docMk/>
            <pc:sldMk cId="3345494073" sldId="258"/>
            <ac:spMk id="28" creationId="{3512E083-F550-46AF-8490-767ECFD00CB7}"/>
          </ac:spMkLst>
        </pc:spChg>
        <pc:graphicFrameChg chg="mod ord modGraphic">
          <ac:chgData name="Ajeet Singh" userId="be5cbff9-423c-4f27-bf6b-19029adbf6e5" providerId="ADAL" clId="{1A85269E-59F4-46E0-9C61-FEA08AE2892E}" dt="2021-08-01T04:45:06.633" v="207" actId="255"/>
          <ac:graphicFrameMkLst>
            <pc:docMk/>
            <pc:sldMk cId="3345494073" sldId="258"/>
            <ac:graphicFrameMk id="4" creationId="{59AB30DD-CE2C-46C3-ACF4-8C63075159C3}"/>
          </ac:graphicFrameMkLst>
        </pc:graphicFrameChg>
        <pc:graphicFrameChg chg="add del modGraphic">
          <ac:chgData name="Ajeet Singh" userId="be5cbff9-423c-4f27-bf6b-19029adbf6e5" providerId="ADAL" clId="{1A85269E-59F4-46E0-9C61-FEA08AE2892E}" dt="2021-08-01T04:39:33.305" v="149" actId="1032"/>
          <ac:graphicFrameMkLst>
            <pc:docMk/>
            <pc:sldMk cId="3345494073" sldId="258"/>
            <ac:graphicFrameMk id="7" creationId="{4A9CA30A-9E0B-4386-A311-7110767133B1}"/>
          </ac:graphicFrameMkLst>
        </pc:graphicFrameChg>
      </pc:sldChg>
      <pc:sldChg chg="addSp modSp mod">
        <pc:chgData name="Ajeet Singh" userId="be5cbff9-423c-4f27-bf6b-19029adbf6e5" providerId="ADAL" clId="{1A85269E-59F4-46E0-9C61-FEA08AE2892E}" dt="2021-08-01T04:46:13.530" v="211" actId="14100"/>
        <pc:sldMkLst>
          <pc:docMk/>
          <pc:sldMk cId="3256497387" sldId="260"/>
        </pc:sldMkLst>
        <pc:spChg chg="add mod">
          <ac:chgData name="Ajeet Singh" userId="be5cbff9-423c-4f27-bf6b-19029adbf6e5" providerId="ADAL" clId="{1A85269E-59F4-46E0-9C61-FEA08AE2892E}" dt="2021-08-01T04:46:13.530" v="211" actId="14100"/>
          <ac:spMkLst>
            <pc:docMk/>
            <pc:sldMk cId="3256497387" sldId="260"/>
            <ac:spMk id="12" creationId="{8DBE3146-3378-415E-89EB-B7E6759B843E}"/>
          </ac:spMkLst>
        </pc:spChg>
        <pc:graphicFrameChg chg="mod">
          <ac:chgData name="Ajeet Singh" userId="be5cbff9-423c-4f27-bf6b-19029adbf6e5" providerId="ADAL" clId="{1A85269E-59F4-46E0-9C61-FEA08AE2892E}" dt="2021-08-01T04:46:02.842" v="209"/>
          <ac:graphicFrameMkLst>
            <pc:docMk/>
            <pc:sldMk cId="3256497387" sldId="260"/>
            <ac:graphicFrameMk id="5" creationId="{E11C4AA9-05B8-4090-87C7-6CEF427C4DE4}"/>
          </ac:graphicFrameMkLst>
        </pc:graphicFrameChg>
      </pc:sldChg>
      <pc:sldChg chg="addSp delSp modSp mod">
        <pc:chgData name="Ajeet Singh" userId="be5cbff9-423c-4f27-bf6b-19029adbf6e5" providerId="ADAL" clId="{1A85269E-59F4-46E0-9C61-FEA08AE2892E}" dt="2021-08-01T04:43:51.694" v="203" actId="14100"/>
        <pc:sldMkLst>
          <pc:docMk/>
          <pc:sldMk cId="1254296802" sldId="261"/>
        </pc:sldMkLst>
        <pc:spChg chg="add del">
          <ac:chgData name="Ajeet Singh" userId="be5cbff9-423c-4f27-bf6b-19029adbf6e5" providerId="ADAL" clId="{1A85269E-59F4-46E0-9C61-FEA08AE2892E}" dt="2021-08-01T04:43:17.699" v="192" actId="26606"/>
          <ac:spMkLst>
            <pc:docMk/>
            <pc:sldMk cId="1254296802" sldId="261"/>
            <ac:spMk id="7" creationId="{B9FF99BD-075F-4761-A995-6FC574BD25EA}"/>
          </ac:spMkLst>
        </pc:spChg>
        <pc:spChg chg="add mod">
          <ac:chgData name="Ajeet Singh" userId="be5cbff9-423c-4f27-bf6b-19029adbf6e5" providerId="ADAL" clId="{1A85269E-59F4-46E0-9C61-FEA08AE2892E}" dt="2021-08-01T04:43:38.836" v="200" actId="20577"/>
          <ac:spMkLst>
            <pc:docMk/>
            <pc:sldMk cId="1254296802" sldId="261"/>
            <ac:spMk id="8" creationId="{2EE8E9FE-ECEF-47F9-A8FB-3E0CEEFA6C5F}"/>
          </ac:spMkLst>
        </pc:spChg>
        <pc:spChg chg="add del">
          <ac:chgData name="Ajeet Singh" userId="be5cbff9-423c-4f27-bf6b-19029adbf6e5" providerId="ADAL" clId="{1A85269E-59F4-46E0-9C61-FEA08AE2892E}" dt="2021-08-01T04:43:17.699" v="192" actId="26606"/>
          <ac:spMkLst>
            <pc:docMk/>
            <pc:sldMk cId="1254296802" sldId="261"/>
            <ac:spMk id="9" creationId="{A7B21A54-9BA3-4EA9-B460-5A829ADD9051}"/>
          </ac:spMkLst>
        </pc:spChg>
        <pc:spChg chg="add del">
          <ac:chgData name="Ajeet Singh" userId="be5cbff9-423c-4f27-bf6b-19029adbf6e5" providerId="ADAL" clId="{1A85269E-59F4-46E0-9C61-FEA08AE2892E}" dt="2021-08-01T04:43:17.699" v="192" actId="26606"/>
          <ac:spMkLst>
            <pc:docMk/>
            <pc:sldMk cId="1254296802" sldId="261"/>
            <ac:spMk id="11" creationId="{6FA8F714-B9D8-488A-8CCA-E9948FF913A9}"/>
          </ac:spMkLst>
        </pc:spChg>
        <pc:spChg chg="add del">
          <ac:chgData name="Ajeet Singh" userId="be5cbff9-423c-4f27-bf6b-19029adbf6e5" providerId="ADAL" clId="{1A85269E-59F4-46E0-9C61-FEA08AE2892E}" dt="2021-08-01T04:43:17.673" v="191" actId="26606"/>
          <ac:spMkLst>
            <pc:docMk/>
            <pc:sldMk cId="1254296802" sldId="261"/>
            <ac:spMk id="16" creationId="{0C0CCF94-9536-4A63-8FF2-E37827C92756}"/>
          </ac:spMkLst>
        </pc:spChg>
        <pc:spChg chg="add del">
          <ac:chgData name="Ajeet Singh" userId="be5cbff9-423c-4f27-bf6b-19029adbf6e5" providerId="ADAL" clId="{1A85269E-59F4-46E0-9C61-FEA08AE2892E}" dt="2021-08-01T04:43:17.673" v="191" actId="26606"/>
          <ac:spMkLst>
            <pc:docMk/>
            <pc:sldMk cId="1254296802" sldId="261"/>
            <ac:spMk id="18" creationId="{C970655A-F4C2-4D7E-BAB6-D3BFC5CAE148}"/>
          </ac:spMkLst>
        </pc:spChg>
        <pc:spChg chg="add del">
          <ac:chgData name="Ajeet Singh" userId="be5cbff9-423c-4f27-bf6b-19029adbf6e5" providerId="ADAL" clId="{1A85269E-59F4-46E0-9C61-FEA08AE2892E}" dt="2021-08-01T04:43:17.673" v="191" actId="26606"/>
          <ac:spMkLst>
            <pc:docMk/>
            <pc:sldMk cId="1254296802" sldId="261"/>
            <ac:spMk id="20" creationId="{3389D0BC-BA1D-4360-88F9-D9ECCBDAB50E}"/>
          </ac:spMkLst>
        </pc:spChg>
        <pc:spChg chg="add">
          <ac:chgData name="Ajeet Singh" userId="be5cbff9-423c-4f27-bf6b-19029adbf6e5" providerId="ADAL" clId="{1A85269E-59F4-46E0-9C61-FEA08AE2892E}" dt="2021-08-01T04:43:17.699" v="192" actId="26606"/>
          <ac:spMkLst>
            <pc:docMk/>
            <pc:sldMk cId="1254296802" sldId="261"/>
            <ac:spMk id="22" creationId="{85149191-5F60-4A28-AAFF-039F96B0F3EC}"/>
          </ac:spMkLst>
        </pc:spChg>
        <pc:spChg chg="add">
          <ac:chgData name="Ajeet Singh" userId="be5cbff9-423c-4f27-bf6b-19029adbf6e5" providerId="ADAL" clId="{1A85269E-59F4-46E0-9C61-FEA08AE2892E}" dt="2021-08-01T04:43:17.699" v="192" actId="26606"/>
          <ac:spMkLst>
            <pc:docMk/>
            <pc:sldMk cId="1254296802" sldId="261"/>
            <ac:spMk id="23" creationId="{A8384FB5-9ADC-4DDC-881B-597D56F5B15D}"/>
          </ac:spMkLst>
        </pc:spChg>
        <pc:spChg chg="add">
          <ac:chgData name="Ajeet Singh" userId="be5cbff9-423c-4f27-bf6b-19029adbf6e5" providerId="ADAL" clId="{1A85269E-59F4-46E0-9C61-FEA08AE2892E}" dt="2021-08-01T04:43:17.699" v="192" actId="26606"/>
          <ac:spMkLst>
            <pc:docMk/>
            <pc:sldMk cId="1254296802" sldId="261"/>
            <ac:spMk id="24" creationId="{F8260ED5-17F7-4158-B241-D51DD4CF1B7E}"/>
          </ac:spMkLst>
        </pc:spChg>
        <pc:spChg chg="add">
          <ac:chgData name="Ajeet Singh" userId="be5cbff9-423c-4f27-bf6b-19029adbf6e5" providerId="ADAL" clId="{1A85269E-59F4-46E0-9C61-FEA08AE2892E}" dt="2021-08-01T04:43:17.699" v="192" actId="26606"/>
          <ac:spMkLst>
            <pc:docMk/>
            <pc:sldMk cId="1254296802" sldId="261"/>
            <ac:spMk id="25" creationId="{91E5A9A7-95C6-4F4F-B00E-C82E07FE62EF}"/>
          </ac:spMkLst>
        </pc:spChg>
        <pc:spChg chg="add">
          <ac:chgData name="Ajeet Singh" userId="be5cbff9-423c-4f27-bf6b-19029adbf6e5" providerId="ADAL" clId="{1A85269E-59F4-46E0-9C61-FEA08AE2892E}" dt="2021-08-01T04:43:17.699" v="192" actId="26606"/>
          <ac:spMkLst>
            <pc:docMk/>
            <pc:sldMk cId="1254296802" sldId="261"/>
            <ac:spMk id="26" creationId="{D07DD2DE-F619-49DD-B5E7-03A290FF4ED1}"/>
          </ac:spMkLst>
        </pc:spChg>
        <pc:graphicFrameChg chg="mod ord modGraphic">
          <ac:chgData name="Ajeet Singh" userId="be5cbff9-423c-4f27-bf6b-19029adbf6e5" providerId="ADAL" clId="{1A85269E-59F4-46E0-9C61-FEA08AE2892E}" dt="2021-08-01T04:43:51.694" v="203" actId="14100"/>
          <ac:graphicFrameMkLst>
            <pc:docMk/>
            <pc:sldMk cId="1254296802" sldId="261"/>
            <ac:graphicFrameMk id="2" creationId="{1A57B1F2-C5B2-4BC6-9CF6-97DE4EA96582}"/>
          </ac:graphicFrameMkLst>
        </pc:graphicFrameChg>
      </pc:sldChg>
      <pc:sldChg chg="addSp delSp modSp new mod setBg setClrOvrMap">
        <pc:chgData name="Ajeet Singh" userId="be5cbff9-423c-4f27-bf6b-19029adbf6e5" providerId="ADAL" clId="{1A85269E-59F4-46E0-9C61-FEA08AE2892E}" dt="2021-08-01T04:52:49.916" v="302" actId="20577"/>
        <pc:sldMkLst>
          <pc:docMk/>
          <pc:sldMk cId="1211664333" sldId="262"/>
        </pc:sldMkLst>
        <pc:spChg chg="del">
          <ac:chgData name="Ajeet Singh" userId="be5cbff9-423c-4f27-bf6b-19029adbf6e5" providerId="ADAL" clId="{1A85269E-59F4-46E0-9C61-FEA08AE2892E}" dt="2021-08-01T04:46:50.302" v="214" actId="478"/>
          <ac:spMkLst>
            <pc:docMk/>
            <pc:sldMk cId="1211664333" sldId="262"/>
            <ac:spMk id="2" creationId="{50BF3095-D4F0-407A-BC13-086227C5B697}"/>
          </ac:spMkLst>
        </pc:spChg>
        <pc:spChg chg="del">
          <ac:chgData name="Ajeet Singh" userId="be5cbff9-423c-4f27-bf6b-19029adbf6e5" providerId="ADAL" clId="{1A85269E-59F4-46E0-9C61-FEA08AE2892E}" dt="2021-08-01T04:46:48.287" v="213" actId="478"/>
          <ac:spMkLst>
            <pc:docMk/>
            <pc:sldMk cId="1211664333" sldId="262"/>
            <ac:spMk id="3" creationId="{D8BB8650-00F8-434D-A276-8D736168EB3D}"/>
          </ac:spMkLst>
        </pc:spChg>
        <pc:spChg chg="add del">
          <ac:chgData name="Ajeet Singh" userId="be5cbff9-423c-4f27-bf6b-19029adbf6e5" providerId="ADAL" clId="{1A85269E-59F4-46E0-9C61-FEA08AE2892E}" dt="2021-08-01T04:50:04.478" v="239" actId="26606"/>
          <ac:spMkLst>
            <pc:docMk/>
            <pc:sldMk cId="1211664333" sldId="262"/>
            <ac:spMk id="7" creationId="{9228552E-C8B1-4A80-8448-0787CE0FC704}"/>
          </ac:spMkLst>
        </pc:spChg>
        <pc:spChg chg="add del">
          <ac:chgData name="Ajeet Singh" userId="be5cbff9-423c-4f27-bf6b-19029adbf6e5" providerId="ADAL" clId="{1A85269E-59F4-46E0-9C61-FEA08AE2892E}" dt="2021-08-01T04:49:41.945" v="229" actId="26606"/>
          <ac:spMkLst>
            <pc:docMk/>
            <pc:sldMk cId="1211664333" sldId="262"/>
            <ac:spMk id="9" creationId="{BACC6370-2D7E-4714-9D71-7542949D7D5D}"/>
          </ac:spMkLst>
        </pc:spChg>
        <pc:spChg chg="add del">
          <ac:chgData name="Ajeet Singh" userId="be5cbff9-423c-4f27-bf6b-19029adbf6e5" providerId="ADAL" clId="{1A85269E-59F4-46E0-9C61-FEA08AE2892E}" dt="2021-08-01T04:49:54.727" v="235" actId="26606"/>
          <ac:spMkLst>
            <pc:docMk/>
            <pc:sldMk cId="1211664333" sldId="262"/>
            <ac:spMk id="10" creationId="{9228552E-C8B1-4A80-8448-0787CE0FC704}"/>
          </ac:spMkLst>
        </pc:spChg>
        <pc:spChg chg="add del">
          <ac:chgData name="Ajeet Singh" userId="be5cbff9-423c-4f27-bf6b-19029adbf6e5" providerId="ADAL" clId="{1A85269E-59F4-46E0-9C61-FEA08AE2892E}" dt="2021-08-01T04:49:41.945" v="229" actId="26606"/>
          <ac:spMkLst>
            <pc:docMk/>
            <pc:sldMk cId="1211664333" sldId="262"/>
            <ac:spMk id="11" creationId="{F68B3F68-107C-434F-AA38-110D5EA91B85}"/>
          </ac:spMkLst>
        </pc:spChg>
        <pc:spChg chg="add del">
          <ac:chgData name="Ajeet Singh" userId="be5cbff9-423c-4f27-bf6b-19029adbf6e5" providerId="ADAL" clId="{1A85269E-59F4-46E0-9C61-FEA08AE2892E}" dt="2021-08-01T04:49:41.945" v="229" actId="26606"/>
          <ac:spMkLst>
            <pc:docMk/>
            <pc:sldMk cId="1211664333" sldId="262"/>
            <ac:spMk id="13" creationId="{AAD0DBB9-1A4B-4391-81D4-CB19F9AB918A}"/>
          </ac:spMkLst>
        </pc:spChg>
        <pc:spChg chg="add del">
          <ac:chgData name="Ajeet Singh" userId="be5cbff9-423c-4f27-bf6b-19029adbf6e5" providerId="ADAL" clId="{1A85269E-59F4-46E0-9C61-FEA08AE2892E}" dt="2021-08-01T04:50:31.111" v="243" actId="26606"/>
          <ac:spMkLst>
            <pc:docMk/>
            <pc:sldMk cId="1211664333" sldId="262"/>
            <ac:spMk id="14" creationId="{A7B99495-F43F-4D80-A44F-2CB4764EB90B}"/>
          </ac:spMkLst>
        </pc:spChg>
        <pc:spChg chg="add del">
          <ac:chgData name="Ajeet Singh" userId="be5cbff9-423c-4f27-bf6b-19029adbf6e5" providerId="ADAL" clId="{1A85269E-59F4-46E0-9C61-FEA08AE2892E}" dt="2021-08-01T04:49:41.945" v="229" actId="26606"/>
          <ac:spMkLst>
            <pc:docMk/>
            <pc:sldMk cId="1211664333" sldId="262"/>
            <ac:spMk id="15" creationId="{063BBA22-50EA-4C4D-BE05-F1CE4E63AA56}"/>
          </ac:spMkLst>
        </pc:spChg>
        <pc:spChg chg="add del">
          <ac:chgData name="Ajeet Singh" userId="be5cbff9-423c-4f27-bf6b-19029adbf6e5" providerId="ADAL" clId="{1A85269E-59F4-46E0-9C61-FEA08AE2892E}" dt="2021-08-01T04:50:31.111" v="243" actId="26606"/>
          <ac:spMkLst>
            <pc:docMk/>
            <pc:sldMk cId="1211664333" sldId="262"/>
            <ac:spMk id="16" creationId="{D3E17859-C5F0-476F-A082-A4CB8841DB24}"/>
          </ac:spMkLst>
        </pc:spChg>
        <pc:spChg chg="add del">
          <ac:chgData name="Ajeet Singh" userId="be5cbff9-423c-4f27-bf6b-19029adbf6e5" providerId="ADAL" clId="{1A85269E-59F4-46E0-9C61-FEA08AE2892E}" dt="2021-08-01T04:49:50.119" v="231" actId="26606"/>
          <ac:spMkLst>
            <pc:docMk/>
            <pc:sldMk cId="1211664333" sldId="262"/>
            <ac:spMk id="17" creationId="{37E32B78-23DD-4E77-8B9C-7779E3BF20C2}"/>
          </ac:spMkLst>
        </pc:spChg>
        <pc:spChg chg="add del">
          <ac:chgData name="Ajeet Singh" userId="be5cbff9-423c-4f27-bf6b-19029adbf6e5" providerId="ADAL" clId="{1A85269E-59F4-46E0-9C61-FEA08AE2892E}" dt="2021-08-01T04:50:31.111" v="243" actId="26606"/>
          <ac:spMkLst>
            <pc:docMk/>
            <pc:sldMk cId="1211664333" sldId="262"/>
            <ac:spMk id="19" creationId="{70BEB1E7-2F88-40BC-B73D-42E5B6F80BFC}"/>
          </ac:spMkLst>
        </pc:spChg>
        <pc:spChg chg="add mod">
          <ac:chgData name="Ajeet Singh" userId="be5cbff9-423c-4f27-bf6b-19029adbf6e5" providerId="ADAL" clId="{1A85269E-59F4-46E0-9C61-FEA08AE2892E}" dt="2021-08-01T04:51:46.580" v="295" actId="20577"/>
          <ac:spMkLst>
            <pc:docMk/>
            <pc:sldMk cId="1211664333" sldId="262"/>
            <ac:spMk id="20" creationId="{7E187EF1-BD23-4B48-8F13-CA64B3895723}"/>
          </ac:spMkLst>
        </pc:spChg>
        <pc:spChg chg="add del">
          <ac:chgData name="Ajeet Singh" userId="be5cbff9-423c-4f27-bf6b-19029adbf6e5" providerId="ADAL" clId="{1A85269E-59F4-46E0-9C61-FEA08AE2892E}" dt="2021-08-01T04:51:25.665" v="262" actId="26606"/>
          <ac:spMkLst>
            <pc:docMk/>
            <pc:sldMk cId="1211664333" sldId="262"/>
            <ac:spMk id="21" creationId="{37E32B78-23DD-4E77-8B9C-7779E3BF20C2}"/>
          </ac:spMkLst>
        </pc:spChg>
        <pc:spChg chg="add del">
          <ac:chgData name="Ajeet Singh" userId="be5cbff9-423c-4f27-bf6b-19029adbf6e5" providerId="ADAL" clId="{1A85269E-59F4-46E0-9C61-FEA08AE2892E}" dt="2021-08-01T04:51:25.628" v="261" actId="26606"/>
          <ac:spMkLst>
            <pc:docMk/>
            <pc:sldMk cId="1211664333" sldId="262"/>
            <ac:spMk id="26" creationId="{BACC6370-2D7E-4714-9D71-7542949D7D5D}"/>
          </ac:spMkLst>
        </pc:spChg>
        <pc:spChg chg="add del">
          <ac:chgData name="Ajeet Singh" userId="be5cbff9-423c-4f27-bf6b-19029adbf6e5" providerId="ADAL" clId="{1A85269E-59F4-46E0-9C61-FEA08AE2892E}" dt="2021-08-01T04:51:14.012" v="259" actId="26606"/>
          <ac:spMkLst>
            <pc:docMk/>
            <pc:sldMk cId="1211664333" sldId="262"/>
            <ac:spMk id="27" creationId="{2B566528-1B12-4246-9431-5C2D7D081168}"/>
          </ac:spMkLst>
        </pc:spChg>
        <pc:spChg chg="add del">
          <ac:chgData name="Ajeet Singh" userId="be5cbff9-423c-4f27-bf6b-19029adbf6e5" providerId="ADAL" clId="{1A85269E-59F4-46E0-9C61-FEA08AE2892E}" dt="2021-08-01T04:51:25.628" v="261" actId="26606"/>
          <ac:spMkLst>
            <pc:docMk/>
            <pc:sldMk cId="1211664333" sldId="262"/>
            <ac:spMk id="28" creationId="{F68B3F68-107C-434F-AA38-110D5EA91B85}"/>
          </ac:spMkLst>
        </pc:spChg>
        <pc:spChg chg="add">
          <ac:chgData name="Ajeet Singh" userId="be5cbff9-423c-4f27-bf6b-19029adbf6e5" providerId="ADAL" clId="{1A85269E-59F4-46E0-9C61-FEA08AE2892E}" dt="2021-08-01T04:51:25.665" v="262" actId="26606"/>
          <ac:spMkLst>
            <pc:docMk/>
            <pc:sldMk cId="1211664333" sldId="262"/>
            <ac:spMk id="30" creationId="{AAD0DBB9-1A4B-4391-81D4-CB19F9AB918A}"/>
          </ac:spMkLst>
        </pc:spChg>
        <pc:spChg chg="add del">
          <ac:chgData name="Ajeet Singh" userId="be5cbff9-423c-4f27-bf6b-19029adbf6e5" providerId="ADAL" clId="{1A85269E-59F4-46E0-9C61-FEA08AE2892E}" dt="2021-08-01T04:51:25.628" v="261" actId="26606"/>
          <ac:spMkLst>
            <pc:docMk/>
            <pc:sldMk cId="1211664333" sldId="262"/>
            <ac:spMk id="32" creationId="{063BBA22-50EA-4C4D-BE05-F1CE4E63AA56}"/>
          </ac:spMkLst>
        </pc:spChg>
        <pc:spChg chg="add del">
          <ac:chgData name="Ajeet Singh" userId="be5cbff9-423c-4f27-bf6b-19029adbf6e5" providerId="ADAL" clId="{1A85269E-59F4-46E0-9C61-FEA08AE2892E}" dt="2021-08-01T04:51:14.012" v="259" actId="26606"/>
          <ac:spMkLst>
            <pc:docMk/>
            <pc:sldMk cId="1211664333" sldId="262"/>
            <ac:spMk id="33" creationId="{D3F51FEB-38FB-4F6C-9F7B-2F2AFAB65463}"/>
          </ac:spMkLst>
        </pc:spChg>
        <pc:spChg chg="add del">
          <ac:chgData name="Ajeet Singh" userId="be5cbff9-423c-4f27-bf6b-19029adbf6e5" providerId="ADAL" clId="{1A85269E-59F4-46E0-9C61-FEA08AE2892E}" dt="2021-08-01T04:51:14.012" v="259" actId="26606"/>
          <ac:spMkLst>
            <pc:docMk/>
            <pc:sldMk cId="1211664333" sldId="262"/>
            <ac:spMk id="35" creationId="{1E547BA6-BAE0-43BB-A7CA-60F69CE252F0}"/>
          </ac:spMkLst>
        </pc:spChg>
        <pc:spChg chg="add del">
          <ac:chgData name="Ajeet Singh" userId="be5cbff9-423c-4f27-bf6b-19029adbf6e5" providerId="ADAL" clId="{1A85269E-59F4-46E0-9C61-FEA08AE2892E}" dt="2021-08-01T04:51:25.628" v="261" actId="26606"/>
          <ac:spMkLst>
            <pc:docMk/>
            <pc:sldMk cId="1211664333" sldId="262"/>
            <ac:spMk id="37" creationId="{AAD0DBB9-1A4B-4391-81D4-CB19F9AB918A}"/>
          </ac:spMkLst>
        </pc:spChg>
        <pc:spChg chg="add">
          <ac:chgData name="Ajeet Singh" userId="be5cbff9-423c-4f27-bf6b-19029adbf6e5" providerId="ADAL" clId="{1A85269E-59F4-46E0-9C61-FEA08AE2892E}" dt="2021-08-01T04:51:25.665" v="262" actId="26606"/>
          <ac:spMkLst>
            <pc:docMk/>
            <pc:sldMk cId="1211664333" sldId="262"/>
            <ac:spMk id="39" creationId="{BACC6370-2D7E-4714-9D71-7542949D7D5D}"/>
          </ac:spMkLst>
        </pc:spChg>
        <pc:spChg chg="add">
          <ac:chgData name="Ajeet Singh" userId="be5cbff9-423c-4f27-bf6b-19029adbf6e5" providerId="ADAL" clId="{1A85269E-59F4-46E0-9C61-FEA08AE2892E}" dt="2021-08-01T04:51:25.665" v="262" actId="26606"/>
          <ac:spMkLst>
            <pc:docMk/>
            <pc:sldMk cId="1211664333" sldId="262"/>
            <ac:spMk id="40" creationId="{F68B3F68-107C-434F-AA38-110D5EA91B85}"/>
          </ac:spMkLst>
        </pc:spChg>
        <pc:spChg chg="add">
          <ac:chgData name="Ajeet Singh" userId="be5cbff9-423c-4f27-bf6b-19029adbf6e5" providerId="ADAL" clId="{1A85269E-59F4-46E0-9C61-FEA08AE2892E}" dt="2021-08-01T04:51:25.665" v="262" actId="26606"/>
          <ac:spMkLst>
            <pc:docMk/>
            <pc:sldMk cId="1211664333" sldId="262"/>
            <ac:spMk id="41" creationId="{063BBA22-50EA-4C4D-BE05-F1CE4E63AA56}"/>
          </ac:spMkLst>
        </pc:spChg>
        <pc:grpChg chg="add del">
          <ac:chgData name="Ajeet Singh" userId="be5cbff9-423c-4f27-bf6b-19029adbf6e5" providerId="ADAL" clId="{1A85269E-59F4-46E0-9C61-FEA08AE2892E}" dt="2021-08-01T04:51:14.012" v="259" actId="26606"/>
          <ac:grpSpMkLst>
            <pc:docMk/>
            <pc:sldMk cId="1211664333" sldId="262"/>
            <ac:grpSpMk id="29" creationId="{07EAA094-9CF6-4695-958A-33D9BCAA9474}"/>
          </ac:grpSpMkLst>
        </pc:grpChg>
        <pc:graphicFrameChg chg="add mod ord modGraphic">
          <ac:chgData name="Ajeet Singh" userId="be5cbff9-423c-4f27-bf6b-19029adbf6e5" providerId="ADAL" clId="{1A85269E-59F4-46E0-9C61-FEA08AE2892E}" dt="2021-08-01T04:52:49.916" v="302" actId="20577"/>
          <ac:graphicFrameMkLst>
            <pc:docMk/>
            <pc:sldMk cId="1211664333" sldId="262"/>
            <ac:graphicFrameMk id="4" creationId="{AB969893-8CFA-4017-825C-82836DD413A3}"/>
          </ac:graphicFrameMkLst>
        </pc:graphicFrameChg>
        <pc:picChg chg="add del">
          <ac:chgData name="Ajeet Singh" userId="be5cbff9-423c-4f27-bf6b-19029adbf6e5" providerId="ADAL" clId="{1A85269E-59F4-46E0-9C61-FEA08AE2892E}" dt="2021-08-01T04:49:54.727" v="235" actId="26606"/>
          <ac:picMkLst>
            <pc:docMk/>
            <pc:sldMk cId="1211664333" sldId="262"/>
            <ac:picMk id="6" creationId="{E1803B4F-D304-4AA4-B0BF-8D58648BCE07}"/>
          </ac:picMkLst>
        </pc:picChg>
        <pc:picChg chg="add del">
          <ac:chgData name="Ajeet Singh" userId="be5cbff9-423c-4f27-bf6b-19029adbf6e5" providerId="ADAL" clId="{1A85269E-59F4-46E0-9C61-FEA08AE2892E}" dt="2021-08-01T04:50:04.478" v="239" actId="26606"/>
          <ac:picMkLst>
            <pc:docMk/>
            <pc:sldMk cId="1211664333" sldId="262"/>
            <ac:picMk id="8" creationId="{E1803B4F-D304-4AA4-B0BF-8D58648BCE07}"/>
          </ac:picMkLst>
        </pc:picChg>
        <pc:picChg chg="add del">
          <ac:chgData name="Ajeet Singh" userId="be5cbff9-423c-4f27-bf6b-19029adbf6e5" providerId="ADAL" clId="{1A85269E-59F4-46E0-9C61-FEA08AE2892E}" dt="2021-08-01T04:50:12.984" v="241" actId="26606"/>
          <ac:picMkLst>
            <pc:docMk/>
            <pc:sldMk cId="1211664333" sldId="262"/>
            <ac:picMk id="12" creationId="{340ED905-BA12-4E90-A190-D6D3E005C50B}"/>
          </ac:picMkLst>
        </pc:picChg>
        <pc:picChg chg="add del">
          <ac:chgData name="Ajeet Singh" userId="be5cbff9-423c-4f27-bf6b-19029adbf6e5" providerId="ADAL" clId="{1A85269E-59F4-46E0-9C61-FEA08AE2892E}" dt="2021-08-01T04:50:31.111" v="243" actId="26606"/>
          <ac:picMkLst>
            <pc:docMk/>
            <pc:sldMk cId="1211664333" sldId="262"/>
            <ac:picMk id="18" creationId="{B8F3328F-DFF4-4370-A31E-B1D8365027FD}"/>
          </ac:picMkLst>
        </pc:picChg>
        <pc:picChg chg="add del">
          <ac:chgData name="Ajeet Singh" userId="be5cbff9-423c-4f27-bf6b-19029adbf6e5" providerId="ADAL" clId="{1A85269E-59F4-46E0-9C61-FEA08AE2892E}" dt="2021-08-01T04:51:14.012" v="259" actId="26606"/>
          <ac:picMkLst>
            <pc:docMk/>
            <pc:sldMk cId="1211664333" sldId="262"/>
            <ac:picMk id="23" creationId="{7377B4E6-F08D-4A26-8303-207B015B56CC}"/>
          </ac:picMkLst>
        </pc:picChg>
      </pc:sldChg>
      <pc:sldChg chg="addSp delSp modSp new mod setBg">
        <pc:chgData name="Ajeet Singh" userId="be5cbff9-423c-4f27-bf6b-19029adbf6e5" providerId="ADAL" clId="{1A85269E-59F4-46E0-9C61-FEA08AE2892E}" dt="2021-08-02T06:41:28.023" v="990" actId="20577"/>
        <pc:sldMkLst>
          <pc:docMk/>
          <pc:sldMk cId="4088897027" sldId="263"/>
        </pc:sldMkLst>
        <pc:spChg chg="mod ord">
          <ac:chgData name="Ajeet Singh" userId="be5cbff9-423c-4f27-bf6b-19029adbf6e5" providerId="ADAL" clId="{1A85269E-59F4-46E0-9C61-FEA08AE2892E}" dt="2021-08-02T06:41:28.023" v="990" actId="20577"/>
          <ac:spMkLst>
            <pc:docMk/>
            <pc:sldMk cId="4088897027" sldId="263"/>
            <ac:spMk id="2" creationId="{E6D28336-8872-4E38-B24D-1848EE2AE702}"/>
          </ac:spMkLst>
        </pc:spChg>
        <pc:spChg chg="del">
          <ac:chgData name="Ajeet Singh" userId="be5cbff9-423c-4f27-bf6b-19029adbf6e5" providerId="ADAL" clId="{1A85269E-59F4-46E0-9C61-FEA08AE2892E}" dt="2021-08-01T04:54:55.766" v="344" actId="478"/>
          <ac:spMkLst>
            <pc:docMk/>
            <pc:sldMk cId="4088897027" sldId="263"/>
            <ac:spMk id="3" creationId="{FC23E653-3849-4AEE-9639-46CC325BDA50}"/>
          </ac:spMkLst>
        </pc:spChg>
        <pc:spChg chg="add mod">
          <ac:chgData name="Ajeet Singh" userId="be5cbff9-423c-4f27-bf6b-19029adbf6e5" providerId="ADAL" clId="{1A85269E-59F4-46E0-9C61-FEA08AE2892E}" dt="2021-08-01T10:25:23.612" v="466" actId="26606"/>
          <ac:spMkLst>
            <pc:docMk/>
            <pc:sldMk cId="4088897027" sldId="263"/>
            <ac:spMk id="4" creationId="{2A156570-ADD9-4C09-96EF-85DD068C265F}"/>
          </ac:spMkLst>
        </pc:spChg>
        <pc:spChg chg="add del">
          <ac:chgData name="Ajeet Singh" userId="be5cbff9-423c-4f27-bf6b-19029adbf6e5" providerId="ADAL" clId="{1A85269E-59F4-46E0-9C61-FEA08AE2892E}" dt="2021-08-01T10:25:23.612" v="466" actId="26606"/>
          <ac:spMkLst>
            <pc:docMk/>
            <pc:sldMk cId="4088897027" sldId="263"/>
            <ac:spMk id="10" creationId="{79BB35BC-D5C2-4C8B-A22A-A71E6191913B}"/>
          </ac:spMkLst>
        </pc:spChg>
        <pc:spChg chg="add del">
          <ac:chgData name="Ajeet Singh" userId="be5cbff9-423c-4f27-bf6b-19029adbf6e5" providerId="ADAL" clId="{1A85269E-59F4-46E0-9C61-FEA08AE2892E}" dt="2021-08-01T10:25:23.612" v="466" actId="26606"/>
          <ac:spMkLst>
            <pc:docMk/>
            <pc:sldMk cId="4088897027" sldId="263"/>
            <ac:spMk id="15" creationId="{8FC9BE17-9A7B-462D-AE50-3D8777387304}"/>
          </ac:spMkLst>
        </pc:spChg>
        <pc:spChg chg="add del">
          <ac:chgData name="Ajeet Singh" userId="be5cbff9-423c-4f27-bf6b-19029adbf6e5" providerId="ADAL" clId="{1A85269E-59F4-46E0-9C61-FEA08AE2892E}" dt="2021-08-01T10:25:23.612" v="466" actId="26606"/>
          <ac:spMkLst>
            <pc:docMk/>
            <pc:sldMk cId="4088897027" sldId="263"/>
            <ac:spMk id="17" creationId="{3EBE8569-6AEC-4B8C-8D53-2DE337CDBA65}"/>
          </ac:spMkLst>
        </pc:spChg>
        <pc:spChg chg="add del">
          <ac:chgData name="Ajeet Singh" userId="be5cbff9-423c-4f27-bf6b-19029adbf6e5" providerId="ADAL" clId="{1A85269E-59F4-46E0-9C61-FEA08AE2892E}" dt="2021-08-01T10:25:23.612" v="466" actId="26606"/>
          <ac:spMkLst>
            <pc:docMk/>
            <pc:sldMk cId="4088897027" sldId="263"/>
            <ac:spMk id="19" creationId="{55D4142C-5077-457F-A6AD-3FECFDB39685}"/>
          </ac:spMkLst>
        </pc:spChg>
        <pc:spChg chg="add del">
          <ac:chgData name="Ajeet Singh" userId="be5cbff9-423c-4f27-bf6b-19029adbf6e5" providerId="ADAL" clId="{1A85269E-59F4-46E0-9C61-FEA08AE2892E}" dt="2021-08-01T10:25:23.612" v="466" actId="26606"/>
          <ac:spMkLst>
            <pc:docMk/>
            <pc:sldMk cId="4088897027" sldId="263"/>
            <ac:spMk id="21" creationId="{7A5F0580-5EE9-419F-96EE-B6529EF6E7D0}"/>
          </ac:spMkLst>
        </pc:spChg>
        <pc:picChg chg="add mod">
          <ac:chgData name="Ajeet Singh" userId="be5cbff9-423c-4f27-bf6b-19029adbf6e5" providerId="ADAL" clId="{1A85269E-59F4-46E0-9C61-FEA08AE2892E}" dt="2021-08-01T10:25:23.612" v="466" actId="26606"/>
          <ac:picMkLst>
            <pc:docMk/>
            <pc:sldMk cId="4088897027" sldId="263"/>
            <ac:picMk id="6" creationId="{7C90C082-67A4-4C46-9B39-371A1B7CC166}"/>
          </ac:picMkLst>
        </pc:picChg>
      </pc:sldChg>
      <pc:sldChg chg="delSp modSp add del mod">
        <pc:chgData name="Ajeet Singh" userId="be5cbff9-423c-4f27-bf6b-19029adbf6e5" providerId="ADAL" clId="{1A85269E-59F4-46E0-9C61-FEA08AE2892E}" dt="2021-08-01T10:26:14.068" v="481" actId="47"/>
        <pc:sldMkLst>
          <pc:docMk/>
          <pc:sldMk cId="3933498834" sldId="264"/>
        </pc:sldMkLst>
        <pc:spChg chg="mod">
          <ac:chgData name="Ajeet Singh" userId="be5cbff9-423c-4f27-bf6b-19029adbf6e5" providerId="ADAL" clId="{1A85269E-59F4-46E0-9C61-FEA08AE2892E}" dt="2021-08-01T05:27:53.081" v="431" actId="20577"/>
          <ac:spMkLst>
            <pc:docMk/>
            <pc:sldMk cId="3933498834" sldId="264"/>
            <ac:spMk id="2" creationId="{E6D28336-8872-4E38-B24D-1848EE2AE702}"/>
          </ac:spMkLst>
        </pc:spChg>
        <pc:spChg chg="del mod">
          <ac:chgData name="Ajeet Singh" userId="be5cbff9-423c-4f27-bf6b-19029adbf6e5" providerId="ADAL" clId="{1A85269E-59F4-46E0-9C61-FEA08AE2892E}" dt="2021-08-01T10:25:45.635" v="471"/>
          <ac:spMkLst>
            <pc:docMk/>
            <pc:sldMk cId="3933498834" sldId="264"/>
            <ac:spMk id="4" creationId="{2A156570-ADD9-4C09-96EF-85DD068C265F}"/>
          </ac:spMkLst>
        </pc:spChg>
      </pc:sldChg>
      <pc:sldChg chg="delSp modSp add del mod">
        <pc:chgData name="Ajeet Singh" userId="be5cbff9-423c-4f27-bf6b-19029adbf6e5" providerId="ADAL" clId="{1A85269E-59F4-46E0-9C61-FEA08AE2892E}" dt="2021-08-01T10:26:15.391" v="482" actId="47"/>
        <pc:sldMkLst>
          <pc:docMk/>
          <pc:sldMk cId="136672422" sldId="265"/>
        </pc:sldMkLst>
        <pc:spChg chg="mod">
          <ac:chgData name="Ajeet Singh" userId="be5cbff9-423c-4f27-bf6b-19029adbf6e5" providerId="ADAL" clId="{1A85269E-59F4-46E0-9C61-FEA08AE2892E}" dt="2021-08-01T05:27:34.529" v="427" actId="20577"/>
          <ac:spMkLst>
            <pc:docMk/>
            <pc:sldMk cId="136672422" sldId="265"/>
            <ac:spMk id="2" creationId="{E6D28336-8872-4E38-B24D-1848EE2AE702}"/>
          </ac:spMkLst>
        </pc:spChg>
        <pc:spChg chg="del mod">
          <ac:chgData name="Ajeet Singh" userId="be5cbff9-423c-4f27-bf6b-19029adbf6e5" providerId="ADAL" clId="{1A85269E-59F4-46E0-9C61-FEA08AE2892E}" dt="2021-08-01T10:26:04.012" v="477"/>
          <ac:spMkLst>
            <pc:docMk/>
            <pc:sldMk cId="136672422" sldId="265"/>
            <ac:spMk id="4" creationId="{2A156570-ADD9-4C09-96EF-85DD068C265F}"/>
          </ac:spMkLst>
        </pc:spChg>
      </pc:sldChg>
      <pc:sldChg chg="modSp add mod">
        <pc:chgData name="Ajeet Singh" userId="be5cbff9-423c-4f27-bf6b-19029adbf6e5" providerId="ADAL" clId="{1A85269E-59F4-46E0-9C61-FEA08AE2892E}" dt="2021-08-02T06:41:41.443" v="993" actId="20577"/>
        <pc:sldMkLst>
          <pc:docMk/>
          <pc:sldMk cId="3773539738" sldId="266"/>
        </pc:sldMkLst>
        <pc:spChg chg="mod">
          <ac:chgData name="Ajeet Singh" userId="be5cbff9-423c-4f27-bf6b-19029adbf6e5" providerId="ADAL" clId="{1A85269E-59F4-46E0-9C61-FEA08AE2892E}" dt="2021-08-02T06:41:41.443" v="993" actId="20577"/>
          <ac:spMkLst>
            <pc:docMk/>
            <pc:sldMk cId="3773539738" sldId="266"/>
            <ac:spMk id="2" creationId="{E6D28336-8872-4E38-B24D-1848EE2AE702}"/>
          </ac:spMkLst>
        </pc:spChg>
        <pc:spChg chg="mod">
          <ac:chgData name="Ajeet Singh" userId="be5cbff9-423c-4f27-bf6b-19029adbf6e5" providerId="ADAL" clId="{1A85269E-59F4-46E0-9C61-FEA08AE2892E}" dt="2021-08-01T10:25:54.138" v="474" actId="20577"/>
          <ac:spMkLst>
            <pc:docMk/>
            <pc:sldMk cId="3773539738" sldId="266"/>
            <ac:spMk id="4" creationId="{2A156570-ADD9-4C09-96EF-85DD068C265F}"/>
          </ac:spMkLst>
        </pc:spChg>
      </pc:sldChg>
      <pc:sldChg chg="modSp add mod">
        <pc:chgData name="Ajeet Singh" userId="be5cbff9-423c-4f27-bf6b-19029adbf6e5" providerId="ADAL" clId="{1A85269E-59F4-46E0-9C61-FEA08AE2892E}" dt="2021-08-02T06:41:47.134" v="996" actId="20577"/>
        <pc:sldMkLst>
          <pc:docMk/>
          <pc:sldMk cId="1251570699" sldId="267"/>
        </pc:sldMkLst>
        <pc:spChg chg="mod">
          <ac:chgData name="Ajeet Singh" userId="be5cbff9-423c-4f27-bf6b-19029adbf6e5" providerId="ADAL" clId="{1A85269E-59F4-46E0-9C61-FEA08AE2892E}" dt="2021-08-02T06:41:47.134" v="996" actId="20577"/>
          <ac:spMkLst>
            <pc:docMk/>
            <pc:sldMk cId="1251570699" sldId="267"/>
            <ac:spMk id="2" creationId="{E6D28336-8872-4E38-B24D-1848EE2AE702}"/>
          </ac:spMkLst>
        </pc:spChg>
        <pc:spChg chg="mod">
          <ac:chgData name="Ajeet Singh" userId="be5cbff9-423c-4f27-bf6b-19029adbf6e5" providerId="ADAL" clId="{1A85269E-59F4-46E0-9C61-FEA08AE2892E}" dt="2021-08-01T10:26:10.462" v="480" actId="20577"/>
          <ac:spMkLst>
            <pc:docMk/>
            <pc:sldMk cId="1251570699" sldId="267"/>
            <ac:spMk id="4" creationId="{2A156570-ADD9-4C09-96EF-85DD068C265F}"/>
          </ac:spMkLst>
        </pc:spChg>
      </pc:sldChg>
      <pc:sldChg chg="addSp delSp modSp new del mod setBg modNotesTx">
        <pc:chgData name="Ajeet Singh" userId="be5cbff9-423c-4f27-bf6b-19029adbf6e5" providerId="ADAL" clId="{1A85269E-59F4-46E0-9C61-FEA08AE2892E}" dt="2021-08-02T04:11:24.563" v="941" actId="47"/>
        <pc:sldMkLst>
          <pc:docMk/>
          <pc:sldMk cId="4293601413" sldId="268"/>
        </pc:sldMkLst>
        <pc:spChg chg="mod">
          <ac:chgData name="Ajeet Singh" userId="be5cbff9-423c-4f27-bf6b-19029adbf6e5" providerId="ADAL" clId="{1A85269E-59F4-46E0-9C61-FEA08AE2892E}" dt="2021-08-01T10:40:53.892" v="520" actId="26606"/>
          <ac:spMkLst>
            <pc:docMk/>
            <pc:sldMk cId="4293601413" sldId="268"/>
            <ac:spMk id="2" creationId="{4A72C330-22F0-44AC-9794-8402229FFF14}"/>
          </ac:spMkLst>
        </pc:spChg>
        <pc:spChg chg="del">
          <ac:chgData name="Ajeet Singh" userId="be5cbff9-423c-4f27-bf6b-19029adbf6e5" providerId="ADAL" clId="{1A85269E-59F4-46E0-9C61-FEA08AE2892E}" dt="2021-08-01T10:40:43.492" v="519"/>
          <ac:spMkLst>
            <pc:docMk/>
            <pc:sldMk cId="4293601413" sldId="268"/>
            <ac:spMk id="3" creationId="{9A3D5432-E71C-48EE-B3C7-A43F628ED73F}"/>
          </ac:spMkLst>
        </pc:spChg>
        <pc:spChg chg="add mod">
          <ac:chgData name="Ajeet Singh" userId="be5cbff9-423c-4f27-bf6b-19029adbf6e5" providerId="ADAL" clId="{1A85269E-59F4-46E0-9C61-FEA08AE2892E}" dt="2021-08-01T12:30:35.456" v="887" actId="21"/>
          <ac:spMkLst>
            <pc:docMk/>
            <pc:sldMk cId="4293601413" sldId="268"/>
            <ac:spMk id="5" creationId="{94363000-C943-4C3C-A85A-5C21B331C0A9}"/>
          </ac:spMkLst>
        </pc:spChg>
        <pc:spChg chg="add">
          <ac:chgData name="Ajeet Singh" userId="be5cbff9-423c-4f27-bf6b-19029adbf6e5" providerId="ADAL" clId="{1A85269E-59F4-46E0-9C61-FEA08AE2892E}" dt="2021-08-01T10:40:53.892" v="520" actId="26606"/>
          <ac:spMkLst>
            <pc:docMk/>
            <pc:sldMk cId="4293601413" sldId="268"/>
            <ac:spMk id="71" creationId="{D4771268-CB57-404A-9271-370EB28F6090}"/>
          </ac:spMkLst>
        </pc:spChg>
        <pc:graphicFrameChg chg="add mod modGraphic">
          <ac:chgData name="Ajeet Singh" userId="be5cbff9-423c-4f27-bf6b-19029adbf6e5" providerId="ADAL" clId="{1A85269E-59F4-46E0-9C61-FEA08AE2892E}" dt="2021-08-01T12:30:32.908" v="886" actId="1076"/>
          <ac:graphicFrameMkLst>
            <pc:docMk/>
            <pc:sldMk cId="4293601413" sldId="268"/>
            <ac:graphicFrameMk id="4" creationId="{2E3AEABB-C585-4527-9262-FB1463E6B9C1}"/>
          </ac:graphicFrameMkLst>
        </pc:graphicFrameChg>
        <pc:picChg chg="add del mod">
          <ac:chgData name="Ajeet Singh" userId="be5cbff9-423c-4f27-bf6b-19029adbf6e5" providerId="ADAL" clId="{1A85269E-59F4-46E0-9C61-FEA08AE2892E}" dt="2021-08-01T12:30:35.456" v="887" actId="21"/>
          <ac:picMkLst>
            <pc:docMk/>
            <pc:sldMk cId="4293601413" sldId="268"/>
            <ac:picMk id="1026" creationId="{9A30ADBC-6082-4C79-BB55-0BAE2A4BFF39}"/>
          </ac:picMkLst>
        </pc:picChg>
      </pc:sldChg>
      <pc:sldChg chg="addSp delSp modSp new del mod">
        <pc:chgData name="Ajeet Singh" userId="be5cbff9-423c-4f27-bf6b-19029adbf6e5" providerId="ADAL" clId="{1A85269E-59F4-46E0-9C61-FEA08AE2892E}" dt="2021-08-02T04:11:22.066" v="939" actId="47"/>
        <pc:sldMkLst>
          <pc:docMk/>
          <pc:sldMk cId="300969688" sldId="269"/>
        </pc:sldMkLst>
        <pc:spChg chg="mod">
          <ac:chgData name="Ajeet Singh" userId="be5cbff9-423c-4f27-bf6b-19029adbf6e5" providerId="ADAL" clId="{1A85269E-59F4-46E0-9C61-FEA08AE2892E}" dt="2021-08-01T12:41:24.346" v="901" actId="1076"/>
          <ac:spMkLst>
            <pc:docMk/>
            <pc:sldMk cId="300969688" sldId="269"/>
            <ac:spMk id="2" creationId="{A4188006-1598-4EB0-85C1-345247A01EFD}"/>
          </ac:spMkLst>
        </pc:spChg>
        <pc:spChg chg="del">
          <ac:chgData name="Ajeet Singh" userId="be5cbff9-423c-4f27-bf6b-19029adbf6e5" providerId="ADAL" clId="{1A85269E-59F4-46E0-9C61-FEA08AE2892E}" dt="2021-08-01T12:40:56.667" v="896" actId="478"/>
          <ac:spMkLst>
            <pc:docMk/>
            <pc:sldMk cId="300969688" sldId="269"/>
            <ac:spMk id="3" creationId="{D5525A47-98DD-4CEA-A7DB-B4BB4EFFF472}"/>
          </ac:spMkLst>
        </pc:spChg>
        <pc:spChg chg="add del mod">
          <ac:chgData name="Ajeet Singh" userId="be5cbff9-423c-4f27-bf6b-19029adbf6e5" providerId="ADAL" clId="{1A85269E-59F4-46E0-9C61-FEA08AE2892E}" dt="2021-08-01T12:42:11.494" v="911" actId="478"/>
          <ac:spMkLst>
            <pc:docMk/>
            <pc:sldMk cId="300969688" sldId="269"/>
            <ac:spMk id="8" creationId="{90F344EB-C1D3-4CEA-A54C-859559231BFE}"/>
          </ac:spMkLst>
        </pc:spChg>
        <pc:picChg chg="add mod">
          <ac:chgData name="Ajeet Singh" userId="be5cbff9-423c-4f27-bf6b-19029adbf6e5" providerId="ADAL" clId="{1A85269E-59F4-46E0-9C61-FEA08AE2892E}" dt="2021-08-01T12:41:52.156" v="908" actId="1076"/>
          <ac:picMkLst>
            <pc:docMk/>
            <pc:sldMk cId="300969688" sldId="269"/>
            <ac:picMk id="4" creationId="{F1EA5648-F4F2-4E1A-B010-6AD3DAE73A43}"/>
          </ac:picMkLst>
        </pc:picChg>
        <pc:picChg chg="add mod">
          <ac:chgData name="Ajeet Singh" userId="be5cbff9-423c-4f27-bf6b-19029adbf6e5" providerId="ADAL" clId="{1A85269E-59F4-46E0-9C61-FEA08AE2892E}" dt="2021-08-01T12:41:16.651" v="900" actId="1076"/>
          <ac:picMkLst>
            <pc:docMk/>
            <pc:sldMk cId="300969688" sldId="269"/>
            <ac:picMk id="5" creationId="{42B017CB-E1CE-4E9D-B182-D9C7EDBE7001}"/>
          </ac:picMkLst>
        </pc:picChg>
        <pc:picChg chg="add del mod">
          <ac:chgData name="Ajeet Singh" userId="be5cbff9-423c-4f27-bf6b-19029adbf6e5" providerId="ADAL" clId="{1A85269E-59F4-46E0-9C61-FEA08AE2892E}" dt="2021-08-01T12:42:03.659" v="910" actId="478"/>
          <ac:picMkLst>
            <pc:docMk/>
            <pc:sldMk cId="300969688" sldId="269"/>
            <ac:picMk id="6" creationId="{E65C2DA7-9AFD-4964-B8B0-6710069B9FDB}"/>
          </ac:picMkLst>
        </pc:picChg>
      </pc:sldChg>
      <pc:sldChg chg="modSp new mod">
        <pc:chgData name="Ajeet Singh" userId="be5cbff9-423c-4f27-bf6b-19029adbf6e5" providerId="ADAL" clId="{1A85269E-59F4-46E0-9C61-FEA08AE2892E}" dt="2021-08-02T04:26:32.453" v="976" actId="20577"/>
        <pc:sldMkLst>
          <pc:docMk/>
          <pc:sldMk cId="364297099" sldId="270"/>
        </pc:sldMkLst>
        <pc:spChg chg="mod">
          <ac:chgData name="Ajeet Singh" userId="be5cbff9-423c-4f27-bf6b-19029adbf6e5" providerId="ADAL" clId="{1A85269E-59F4-46E0-9C61-FEA08AE2892E}" dt="2021-08-02T04:26:17.326" v="968" actId="122"/>
          <ac:spMkLst>
            <pc:docMk/>
            <pc:sldMk cId="364297099" sldId="270"/>
            <ac:spMk id="2" creationId="{1B05C0B1-1C6F-4728-B65A-3F66E0A5FFFC}"/>
          </ac:spMkLst>
        </pc:spChg>
        <pc:spChg chg="mod">
          <ac:chgData name="Ajeet Singh" userId="be5cbff9-423c-4f27-bf6b-19029adbf6e5" providerId="ADAL" clId="{1A85269E-59F4-46E0-9C61-FEA08AE2892E}" dt="2021-08-02T04:26:32.453" v="976" actId="20577"/>
          <ac:spMkLst>
            <pc:docMk/>
            <pc:sldMk cId="364297099" sldId="270"/>
            <ac:spMk id="3" creationId="{E62DC185-AB96-4D0D-8657-90D84EC60E62}"/>
          </ac:spMkLst>
        </pc:spChg>
      </pc:sldChg>
      <pc:sldChg chg="addSp delSp modSp new del mod">
        <pc:chgData name="Ajeet Singh" userId="be5cbff9-423c-4f27-bf6b-19029adbf6e5" providerId="ADAL" clId="{1A85269E-59F4-46E0-9C61-FEA08AE2892E}" dt="2021-08-02T04:11:23.580" v="940" actId="47"/>
        <pc:sldMkLst>
          <pc:docMk/>
          <pc:sldMk cId="452762740" sldId="271"/>
        </pc:sldMkLst>
        <pc:spChg chg="mod">
          <ac:chgData name="Ajeet Singh" userId="be5cbff9-423c-4f27-bf6b-19029adbf6e5" providerId="ADAL" clId="{1A85269E-59F4-46E0-9C61-FEA08AE2892E}" dt="2021-08-01T12:42:25.328" v="935" actId="20577"/>
          <ac:spMkLst>
            <pc:docMk/>
            <pc:sldMk cId="452762740" sldId="271"/>
            <ac:spMk id="2" creationId="{D1C5C791-854B-429D-BDDD-96493B1BC609}"/>
          </ac:spMkLst>
        </pc:spChg>
        <pc:spChg chg="del">
          <ac:chgData name="Ajeet Singh" userId="be5cbff9-423c-4f27-bf6b-19029adbf6e5" providerId="ADAL" clId="{1A85269E-59F4-46E0-9C61-FEA08AE2892E}" dt="2021-08-01T12:30:05.495" v="883"/>
          <ac:spMkLst>
            <pc:docMk/>
            <pc:sldMk cId="452762740" sldId="271"/>
            <ac:spMk id="3" creationId="{8F6FF0A5-1BDB-4FC9-B19E-A42298919C43}"/>
          </ac:spMkLst>
        </pc:spChg>
        <pc:spChg chg="add del mod">
          <ac:chgData name="Ajeet Singh" userId="be5cbff9-423c-4f27-bf6b-19029adbf6e5" providerId="ADAL" clId="{1A85269E-59F4-46E0-9C61-FEA08AE2892E}" dt="2021-08-01T12:42:33.120" v="936" actId="478"/>
          <ac:spMkLst>
            <pc:docMk/>
            <pc:sldMk cId="452762740" sldId="271"/>
            <ac:spMk id="7" creationId="{E4553020-951A-4868-B7B2-8AC6746EEE15}"/>
          </ac:spMkLst>
        </pc:spChg>
        <pc:picChg chg="add del mod">
          <ac:chgData name="Ajeet Singh" userId="be5cbff9-423c-4f27-bf6b-19029adbf6e5" providerId="ADAL" clId="{1A85269E-59F4-46E0-9C61-FEA08AE2892E}" dt="2021-08-01T12:41:30.248" v="902" actId="21"/>
          <ac:picMkLst>
            <pc:docMk/>
            <pc:sldMk cId="452762740" sldId="271"/>
            <ac:picMk id="4" creationId="{41CA7EE4-00F4-4F3E-8875-500A4C446657}"/>
          </ac:picMkLst>
        </pc:picChg>
        <pc:picChg chg="add mod">
          <ac:chgData name="Ajeet Singh" userId="be5cbff9-423c-4f27-bf6b-19029adbf6e5" providerId="ADAL" clId="{1A85269E-59F4-46E0-9C61-FEA08AE2892E}" dt="2021-08-01T12:45:26.219" v="938" actId="14100"/>
          <ac:picMkLst>
            <pc:docMk/>
            <pc:sldMk cId="452762740" sldId="271"/>
            <ac:picMk id="5" creationId="{7373C90A-1901-4DDE-8BD1-DED3B447A952}"/>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4AAD42-5A61-478C-B63C-DD21FE61C17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AC2E010-4F01-4553-BA69-5A8D535C9521}">
      <dgm:prSet phldrT="[Text]"/>
      <dgm:spPr/>
      <dgm:t>
        <a:bodyPr/>
        <a:lstStyle/>
        <a:p>
          <a:r>
            <a:rPr lang="en-US" b="1" dirty="0"/>
            <a:t>Ingest</a:t>
          </a:r>
          <a:endParaRPr lang="en-US" dirty="0"/>
        </a:p>
      </dgm:t>
    </dgm:pt>
    <dgm:pt modelId="{DE719410-46C5-4757-916B-B43D836A6886}" type="parTrans" cxnId="{3D060CBB-B371-4473-A9F6-A08A7395F699}">
      <dgm:prSet/>
      <dgm:spPr/>
      <dgm:t>
        <a:bodyPr/>
        <a:lstStyle/>
        <a:p>
          <a:endParaRPr lang="en-US"/>
        </a:p>
      </dgm:t>
    </dgm:pt>
    <dgm:pt modelId="{0DB462DC-5CD5-45F2-8947-8B0DC8A86550}" type="sibTrans" cxnId="{3D060CBB-B371-4473-A9F6-A08A7395F699}">
      <dgm:prSet/>
      <dgm:spPr/>
      <dgm:t>
        <a:bodyPr/>
        <a:lstStyle/>
        <a:p>
          <a:endParaRPr lang="en-US"/>
        </a:p>
      </dgm:t>
    </dgm:pt>
    <dgm:pt modelId="{365B7D8A-9526-47F6-9336-00AF9A57D4B2}">
      <dgm:prSet/>
      <dgm:spPr/>
      <dgm:t>
        <a:bodyPr/>
        <a:lstStyle/>
        <a:p>
          <a:pPr>
            <a:buSzPts val="1000"/>
            <a:buFont typeface="Symbol" panose="05050102010706020507" pitchFamily="18" charset="2"/>
            <a:buChar char=""/>
          </a:pPr>
          <a:r>
            <a:rPr lang="en-US" b="1" dirty="0"/>
            <a:t>Store</a:t>
          </a:r>
          <a:endParaRPr lang="en-US" dirty="0"/>
        </a:p>
      </dgm:t>
    </dgm:pt>
    <dgm:pt modelId="{60640CF7-C218-4C7A-A676-F3F0C44A4B93}" type="parTrans" cxnId="{D3847820-9306-4AE1-A032-D2BCFC546754}">
      <dgm:prSet/>
      <dgm:spPr/>
      <dgm:t>
        <a:bodyPr/>
        <a:lstStyle/>
        <a:p>
          <a:endParaRPr lang="en-US"/>
        </a:p>
      </dgm:t>
    </dgm:pt>
    <dgm:pt modelId="{211DC86F-0407-44DD-B82A-4F664B784E45}" type="sibTrans" cxnId="{D3847820-9306-4AE1-A032-D2BCFC546754}">
      <dgm:prSet/>
      <dgm:spPr/>
      <dgm:t>
        <a:bodyPr/>
        <a:lstStyle/>
        <a:p>
          <a:endParaRPr lang="en-US"/>
        </a:p>
      </dgm:t>
    </dgm:pt>
    <dgm:pt modelId="{3A55C9E0-969A-48E2-86FC-4D27B897E41C}">
      <dgm:prSet/>
      <dgm:spPr/>
      <dgm:t>
        <a:bodyPr/>
        <a:lstStyle/>
        <a:p>
          <a:pPr>
            <a:buSzPts val="1000"/>
            <a:buFont typeface="Symbol" panose="05050102010706020507" pitchFamily="18" charset="2"/>
            <a:buChar char=""/>
          </a:pPr>
          <a:r>
            <a:rPr lang="en-US" b="1" dirty="0"/>
            <a:t>Process and analyze</a:t>
          </a:r>
          <a:endParaRPr lang="en-US" dirty="0"/>
        </a:p>
      </dgm:t>
    </dgm:pt>
    <dgm:pt modelId="{9916E8D3-81C4-4788-849D-56683A8B9812}" type="parTrans" cxnId="{80FB16A7-5EE5-434C-973D-9A2762EC1875}">
      <dgm:prSet/>
      <dgm:spPr/>
      <dgm:t>
        <a:bodyPr/>
        <a:lstStyle/>
        <a:p>
          <a:endParaRPr lang="en-US"/>
        </a:p>
      </dgm:t>
    </dgm:pt>
    <dgm:pt modelId="{C3295888-6362-4287-A87C-C0CE531A050D}" type="sibTrans" cxnId="{80FB16A7-5EE5-434C-973D-9A2762EC1875}">
      <dgm:prSet/>
      <dgm:spPr/>
      <dgm:t>
        <a:bodyPr/>
        <a:lstStyle/>
        <a:p>
          <a:endParaRPr lang="en-US"/>
        </a:p>
      </dgm:t>
    </dgm:pt>
    <dgm:pt modelId="{36E22B17-7945-4364-8324-3AFD7CD3B5CC}">
      <dgm:prSet/>
      <dgm:spPr/>
      <dgm:t>
        <a:bodyPr/>
        <a:lstStyle/>
        <a:p>
          <a:pPr>
            <a:buSzPts val="1000"/>
            <a:buFont typeface="Symbol" panose="05050102010706020507" pitchFamily="18" charset="2"/>
            <a:buChar char=""/>
          </a:pPr>
          <a:r>
            <a:rPr lang="en-US" b="1" dirty="0"/>
            <a:t>Explore and visualize</a:t>
          </a:r>
          <a:endParaRPr lang="en-US" dirty="0"/>
        </a:p>
      </dgm:t>
    </dgm:pt>
    <dgm:pt modelId="{00C2860F-76AC-4EDD-88FF-E6CCD470B15B}" type="parTrans" cxnId="{4EA4F6C2-E690-474E-828A-D681090E25F2}">
      <dgm:prSet/>
      <dgm:spPr/>
      <dgm:t>
        <a:bodyPr/>
        <a:lstStyle/>
        <a:p>
          <a:endParaRPr lang="en-US"/>
        </a:p>
      </dgm:t>
    </dgm:pt>
    <dgm:pt modelId="{256A1558-00AB-4E64-A039-396C43998BB0}" type="sibTrans" cxnId="{4EA4F6C2-E690-474E-828A-D681090E25F2}">
      <dgm:prSet/>
      <dgm:spPr/>
      <dgm:t>
        <a:bodyPr/>
        <a:lstStyle/>
        <a:p>
          <a:endParaRPr lang="en-US"/>
        </a:p>
      </dgm:t>
    </dgm:pt>
    <dgm:pt modelId="{C42B63EB-C8AC-4364-8F7A-C392F71104AF}">
      <dgm:prSet phldrT="[Text]"/>
      <dgm:spPr/>
      <dgm:t>
        <a:bodyPr/>
        <a:lstStyle/>
        <a:p>
          <a:r>
            <a:rPr lang="en-US" dirty="0"/>
            <a:t>The first stage is to pull in the raw data, such as streaming data from devices, on-premises batch data, app logs, or mobile-app user events and analytics.</a:t>
          </a:r>
        </a:p>
      </dgm:t>
    </dgm:pt>
    <dgm:pt modelId="{D82A03B4-ECC6-459C-8318-08E14077DAF7}" type="parTrans" cxnId="{747E841C-A553-4973-B7B3-2D4849180F56}">
      <dgm:prSet/>
      <dgm:spPr/>
      <dgm:t>
        <a:bodyPr/>
        <a:lstStyle/>
        <a:p>
          <a:endParaRPr lang="en-US"/>
        </a:p>
      </dgm:t>
    </dgm:pt>
    <dgm:pt modelId="{6BAE53BC-710C-4A2F-82B0-6103A10BFC46}" type="sibTrans" cxnId="{747E841C-A553-4973-B7B3-2D4849180F56}">
      <dgm:prSet/>
      <dgm:spPr/>
      <dgm:t>
        <a:bodyPr/>
        <a:lstStyle/>
        <a:p>
          <a:endParaRPr lang="en-US"/>
        </a:p>
      </dgm:t>
    </dgm:pt>
    <dgm:pt modelId="{0D7CD7B5-0541-4E66-B285-803C01845BDF}">
      <dgm:prSet/>
      <dgm:spPr/>
      <dgm:t>
        <a:bodyPr/>
        <a:lstStyle/>
        <a:p>
          <a:pPr>
            <a:buSzPts val="1000"/>
            <a:buFont typeface="Symbol" panose="05050102010706020507" pitchFamily="18" charset="2"/>
            <a:buChar char=""/>
          </a:pPr>
          <a:r>
            <a:rPr lang="en-US" dirty="0"/>
            <a:t> After the data has been retrieved, it needs to be stored in a format that is durable and can be easily accessed.</a:t>
          </a:r>
        </a:p>
      </dgm:t>
    </dgm:pt>
    <dgm:pt modelId="{6C227686-0663-4A9F-B0F2-689A5C7F9CAD}" type="parTrans" cxnId="{0E15484B-277C-4999-BD3E-5427D9187090}">
      <dgm:prSet/>
      <dgm:spPr/>
      <dgm:t>
        <a:bodyPr/>
        <a:lstStyle/>
        <a:p>
          <a:endParaRPr lang="en-US"/>
        </a:p>
      </dgm:t>
    </dgm:pt>
    <dgm:pt modelId="{C4CD8915-4D45-4F48-9EFA-5EA87A225927}" type="sibTrans" cxnId="{0E15484B-277C-4999-BD3E-5427D9187090}">
      <dgm:prSet/>
      <dgm:spPr/>
      <dgm:t>
        <a:bodyPr/>
        <a:lstStyle/>
        <a:p>
          <a:endParaRPr lang="en-US"/>
        </a:p>
      </dgm:t>
    </dgm:pt>
    <dgm:pt modelId="{3993FF39-4AB1-4E28-8920-7B8FBDFFF117}">
      <dgm:prSet/>
      <dgm:spPr/>
      <dgm:t>
        <a:bodyPr/>
        <a:lstStyle/>
        <a:p>
          <a:pPr>
            <a:buSzPts val="1000"/>
            <a:buFont typeface="Symbol" panose="05050102010706020507" pitchFamily="18" charset="2"/>
            <a:buChar char=""/>
          </a:pPr>
          <a:r>
            <a:rPr lang="en-US" dirty="0"/>
            <a:t> In this stage, the data is transformed from raw form into actionable information.</a:t>
          </a:r>
        </a:p>
      </dgm:t>
    </dgm:pt>
    <dgm:pt modelId="{6ABCFFA7-B4A7-4131-83EC-8DD26ACD241A}" type="parTrans" cxnId="{827A8F91-5A4F-4C0C-942D-8DDB8C2D62CD}">
      <dgm:prSet/>
      <dgm:spPr/>
      <dgm:t>
        <a:bodyPr/>
        <a:lstStyle/>
        <a:p>
          <a:endParaRPr lang="en-US"/>
        </a:p>
      </dgm:t>
    </dgm:pt>
    <dgm:pt modelId="{4C4D5E4E-74BF-48FB-8F7B-F3F82C1B9B25}" type="sibTrans" cxnId="{827A8F91-5A4F-4C0C-942D-8DDB8C2D62CD}">
      <dgm:prSet/>
      <dgm:spPr/>
      <dgm:t>
        <a:bodyPr/>
        <a:lstStyle/>
        <a:p>
          <a:endParaRPr lang="en-US"/>
        </a:p>
      </dgm:t>
    </dgm:pt>
    <dgm:pt modelId="{C2A253B9-BD30-46A9-BC23-5C6E2BEAE750}">
      <dgm:prSet/>
      <dgm:spPr/>
      <dgm:t>
        <a:bodyPr/>
        <a:lstStyle/>
        <a:p>
          <a:pPr>
            <a:buSzPts val="1000"/>
            <a:buFont typeface="Symbol" panose="05050102010706020507" pitchFamily="18" charset="2"/>
            <a:buChar char=""/>
          </a:pPr>
          <a:r>
            <a:rPr lang="en-US" dirty="0"/>
            <a:t>The final stage is to convert the results of the analysis into a format that is easy to draw insights from and to share with colleagues and peers.</a:t>
          </a:r>
        </a:p>
      </dgm:t>
    </dgm:pt>
    <dgm:pt modelId="{F5259574-3A53-418E-8C49-E5FC6E1CF9A4}" type="parTrans" cxnId="{E54ADF04-2009-4995-BB37-E8B020DFA786}">
      <dgm:prSet/>
      <dgm:spPr/>
      <dgm:t>
        <a:bodyPr/>
        <a:lstStyle/>
        <a:p>
          <a:endParaRPr lang="en-US"/>
        </a:p>
      </dgm:t>
    </dgm:pt>
    <dgm:pt modelId="{DE794991-10B2-4FA4-88C7-503A7B826C51}" type="sibTrans" cxnId="{E54ADF04-2009-4995-BB37-E8B020DFA786}">
      <dgm:prSet/>
      <dgm:spPr/>
      <dgm:t>
        <a:bodyPr/>
        <a:lstStyle/>
        <a:p>
          <a:endParaRPr lang="en-US"/>
        </a:p>
      </dgm:t>
    </dgm:pt>
    <dgm:pt modelId="{19BE8739-455D-4AFE-8587-71C0B6F85912}" type="pres">
      <dgm:prSet presAssocID="{B64AAD42-5A61-478C-B63C-DD21FE61C170}" presName="linear" presStyleCnt="0">
        <dgm:presLayoutVars>
          <dgm:dir/>
          <dgm:animLvl val="lvl"/>
          <dgm:resizeHandles val="exact"/>
        </dgm:presLayoutVars>
      </dgm:prSet>
      <dgm:spPr/>
    </dgm:pt>
    <dgm:pt modelId="{5A2D6D4D-0F3B-4588-A9D1-B51F934222B9}" type="pres">
      <dgm:prSet presAssocID="{BAC2E010-4F01-4553-BA69-5A8D535C9521}" presName="parentLin" presStyleCnt="0"/>
      <dgm:spPr/>
    </dgm:pt>
    <dgm:pt modelId="{34C8184C-A0F9-424E-BCCE-29DDA827C5CE}" type="pres">
      <dgm:prSet presAssocID="{BAC2E010-4F01-4553-BA69-5A8D535C9521}" presName="parentLeftMargin" presStyleLbl="node1" presStyleIdx="0" presStyleCnt="4"/>
      <dgm:spPr/>
    </dgm:pt>
    <dgm:pt modelId="{5325F280-3C12-48F8-9F34-C68D15CAD7A1}" type="pres">
      <dgm:prSet presAssocID="{BAC2E010-4F01-4553-BA69-5A8D535C9521}" presName="parentText" presStyleLbl="node1" presStyleIdx="0" presStyleCnt="4">
        <dgm:presLayoutVars>
          <dgm:chMax val="0"/>
          <dgm:bulletEnabled val="1"/>
        </dgm:presLayoutVars>
      </dgm:prSet>
      <dgm:spPr/>
    </dgm:pt>
    <dgm:pt modelId="{919F7C72-824C-4334-A5AD-47D274C99A0B}" type="pres">
      <dgm:prSet presAssocID="{BAC2E010-4F01-4553-BA69-5A8D535C9521}" presName="negativeSpace" presStyleCnt="0"/>
      <dgm:spPr/>
    </dgm:pt>
    <dgm:pt modelId="{F8E8BA3A-51FC-406B-A1B3-B2984A0FD019}" type="pres">
      <dgm:prSet presAssocID="{BAC2E010-4F01-4553-BA69-5A8D535C9521}" presName="childText" presStyleLbl="conFgAcc1" presStyleIdx="0" presStyleCnt="4">
        <dgm:presLayoutVars>
          <dgm:bulletEnabled val="1"/>
        </dgm:presLayoutVars>
      </dgm:prSet>
      <dgm:spPr/>
    </dgm:pt>
    <dgm:pt modelId="{5FB0103D-372D-403C-8EF4-E95DCC312FF2}" type="pres">
      <dgm:prSet presAssocID="{0DB462DC-5CD5-45F2-8947-8B0DC8A86550}" presName="spaceBetweenRectangles" presStyleCnt="0"/>
      <dgm:spPr/>
    </dgm:pt>
    <dgm:pt modelId="{BDCAEB75-1082-4C1F-8381-0F4B8E693A4F}" type="pres">
      <dgm:prSet presAssocID="{365B7D8A-9526-47F6-9336-00AF9A57D4B2}" presName="parentLin" presStyleCnt="0"/>
      <dgm:spPr/>
    </dgm:pt>
    <dgm:pt modelId="{15C3CC8F-EEC4-4BC7-A00F-B54F076F8024}" type="pres">
      <dgm:prSet presAssocID="{365B7D8A-9526-47F6-9336-00AF9A57D4B2}" presName="parentLeftMargin" presStyleLbl="node1" presStyleIdx="0" presStyleCnt="4"/>
      <dgm:spPr/>
    </dgm:pt>
    <dgm:pt modelId="{54B21EDA-3A5C-43AB-B65D-38B6CAE8F987}" type="pres">
      <dgm:prSet presAssocID="{365B7D8A-9526-47F6-9336-00AF9A57D4B2}" presName="parentText" presStyleLbl="node1" presStyleIdx="1" presStyleCnt="4">
        <dgm:presLayoutVars>
          <dgm:chMax val="0"/>
          <dgm:bulletEnabled val="1"/>
        </dgm:presLayoutVars>
      </dgm:prSet>
      <dgm:spPr/>
    </dgm:pt>
    <dgm:pt modelId="{B4A79540-2096-444F-B988-E8B8D871F74F}" type="pres">
      <dgm:prSet presAssocID="{365B7D8A-9526-47F6-9336-00AF9A57D4B2}" presName="negativeSpace" presStyleCnt="0"/>
      <dgm:spPr/>
    </dgm:pt>
    <dgm:pt modelId="{5F043F39-1AC8-4816-AA9E-8F17ED670C9B}" type="pres">
      <dgm:prSet presAssocID="{365B7D8A-9526-47F6-9336-00AF9A57D4B2}" presName="childText" presStyleLbl="conFgAcc1" presStyleIdx="1" presStyleCnt="4">
        <dgm:presLayoutVars>
          <dgm:bulletEnabled val="1"/>
        </dgm:presLayoutVars>
      </dgm:prSet>
      <dgm:spPr/>
    </dgm:pt>
    <dgm:pt modelId="{B6BCF710-A771-4821-BC83-CB893725A882}" type="pres">
      <dgm:prSet presAssocID="{211DC86F-0407-44DD-B82A-4F664B784E45}" presName="spaceBetweenRectangles" presStyleCnt="0"/>
      <dgm:spPr/>
    </dgm:pt>
    <dgm:pt modelId="{3FD90AA6-3CD1-404F-81C2-796017458C01}" type="pres">
      <dgm:prSet presAssocID="{3A55C9E0-969A-48E2-86FC-4D27B897E41C}" presName="parentLin" presStyleCnt="0"/>
      <dgm:spPr/>
    </dgm:pt>
    <dgm:pt modelId="{56C78045-AE57-4234-93C3-C2FE11758F4B}" type="pres">
      <dgm:prSet presAssocID="{3A55C9E0-969A-48E2-86FC-4D27B897E41C}" presName="parentLeftMargin" presStyleLbl="node1" presStyleIdx="1" presStyleCnt="4"/>
      <dgm:spPr/>
    </dgm:pt>
    <dgm:pt modelId="{08A514C6-6304-4135-AC82-BD0CC9442741}" type="pres">
      <dgm:prSet presAssocID="{3A55C9E0-969A-48E2-86FC-4D27B897E41C}" presName="parentText" presStyleLbl="node1" presStyleIdx="2" presStyleCnt="4">
        <dgm:presLayoutVars>
          <dgm:chMax val="0"/>
          <dgm:bulletEnabled val="1"/>
        </dgm:presLayoutVars>
      </dgm:prSet>
      <dgm:spPr/>
    </dgm:pt>
    <dgm:pt modelId="{8F80DF76-DB83-4121-A2FC-412FC961423C}" type="pres">
      <dgm:prSet presAssocID="{3A55C9E0-969A-48E2-86FC-4D27B897E41C}" presName="negativeSpace" presStyleCnt="0"/>
      <dgm:spPr/>
    </dgm:pt>
    <dgm:pt modelId="{8DB95978-371B-4F47-9A03-E9DE694A7A75}" type="pres">
      <dgm:prSet presAssocID="{3A55C9E0-969A-48E2-86FC-4D27B897E41C}" presName="childText" presStyleLbl="conFgAcc1" presStyleIdx="2" presStyleCnt="4">
        <dgm:presLayoutVars>
          <dgm:bulletEnabled val="1"/>
        </dgm:presLayoutVars>
      </dgm:prSet>
      <dgm:spPr/>
    </dgm:pt>
    <dgm:pt modelId="{8CC9C497-1B20-49F1-89A8-4291748D9ADE}" type="pres">
      <dgm:prSet presAssocID="{C3295888-6362-4287-A87C-C0CE531A050D}" presName="spaceBetweenRectangles" presStyleCnt="0"/>
      <dgm:spPr/>
    </dgm:pt>
    <dgm:pt modelId="{D7800E54-294A-4484-B560-8B9DD7AEC6DD}" type="pres">
      <dgm:prSet presAssocID="{36E22B17-7945-4364-8324-3AFD7CD3B5CC}" presName="parentLin" presStyleCnt="0"/>
      <dgm:spPr/>
    </dgm:pt>
    <dgm:pt modelId="{2896BBC5-31BB-4AC4-8FE0-A7E907434B0E}" type="pres">
      <dgm:prSet presAssocID="{36E22B17-7945-4364-8324-3AFD7CD3B5CC}" presName="parentLeftMargin" presStyleLbl="node1" presStyleIdx="2" presStyleCnt="4"/>
      <dgm:spPr/>
    </dgm:pt>
    <dgm:pt modelId="{3FA8D0D5-085A-43FB-AF71-AA6490392499}" type="pres">
      <dgm:prSet presAssocID="{36E22B17-7945-4364-8324-3AFD7CD3B5CC}" presName="parentText" presStyleLbl="node1" presStyleIdx="3" presStyleCnt="4">
        <dgm:presLayoutVars>
          <dgm:chMax val="0"/>
          <dgm:bulletEnabled val="1"/>
        </dgm:presLayoutVars>
      </dgm:prSet>
      <dgm:spPr/>
    </dgm:pt>
    <dgm:pt modelId="{8555DBB3-09F7-40A5-B1B3-24DB4FF252BD}" type="pres">
      <dgm:prSet presAssocID="{36E22B17-7945-4364-8324-3AFD7CD3B5CC}" presName="negativeSpace" presStyleCnt="0"/>
      <dgm:spPr/>
    </dgm:pt>
    <dgm:pt modelId="{F575D2B7-2D02-4586-9A16-4360C5A2058A}" type="pres">
      <dgm:prSet presAssocID="{36E22B17-7945-4364-8324-3AFD7CD3B5CC}" presName="childText" presStyleLbl="conFgAcc1" presStyleIdx="3" presStyleCnt="4">
        <dgm:presLayoutVars>
          <dgm:bulletEnabled val="1"/>
        </dgm:presLayoutVars>
      </dgm:prSet>
      <dgm:spPr/>
    </dgm:pt>
  </dgm:ptLst>
  <dgm:cxnLst>
    <dgm:cxn modelId="{1CDD2801-8155-456F-B702-327488C9B2B6}" type="presOf" srcId="{B64AAD42-5A61-478C-B63C-DD21FE61C170}" destId="{19BE8739-455D-4AFE-8587-71C0B6F85912}" srcOrd="0" destOrd="0" presId="urn:microsoft.com/office/officeart/2005/8/layout/list1"/>
    <dgm:cxn modelId="{E54ADF04-2009-4995-BB37-E8B020DFA786}" srcId="{36E22B17-7945-4364-8324-3AFD7CD3B5CC}" destId="{C2A253B9-BD30-46A9-BC23-5C6E2BEAE750}" srcOrd="0" destOrd="0" parTransId="{F5259574-3A53-418E-8C49-E5FC6E1CF9A4}" sibTransId="{DE794991-10B2-4FA4-88C7-503A7B826C51}"/>
    <dgm:cxn modelId="{747E841C-A553-4973-B7B3-2D4849180F56}" srcId="{BAC2E010-4F01-4553-BA69-5A8D535C9521}" destId="{C42B63EB-C8AC-4364-8F7A-C392F71104AF}" srcOrd="0" destOrd="0" parTransId="{D82A03B4-ECC6-459C-8318-08E14077DAF7}" sibTransId="{6BAE53BC-710C-4A2F-82B0-6103A10BFC46}"/>
    <dgm:cxn modelId="{E105B01E-20B8-4A3C-8E25-3FDB44DD9D44}" type="presOf" srcId="{365B7D8A-9526-47F6-9336-00AF9A57D4B2}" destId="{15C3CC8F-EEC4-4BC7-A00F-B54F076F8024}" srcOrd="0" destOrd="0" presId="urn:microsoft.com/office/officeart/2005/8/layout/list1"/>
    <dgm:cxn modelId="{D3847820-9306-4AE1-A032-D2BCFC546754}" srcId="{B64AAD42-5A61-478C-B63C-DD21FE61C170}" destId="{365B7D8A-9526-47F6-9336-00AF9A57D4B2}" srcOrd="1" destOrd="0" parTransId="{60640CF7-C218-4C7A-A676-F3F0C44A4B93}" sibTransId="{211DC86F-0407-44DD-B82A-4F664B784E45}"/>
    <dgm:cxn modelId="{C1871629-C8C5-4052-9FC9-003B39C55B90}" type="presOf" srcId="{3A55C9E0-969A-48E2-86FC-4D27B897E41C}" destId="{56C78045-AE57-4234-93C3-C2FE11758F4B}" srcOrd="0" destOrd="0" presId="urn:microsoft.com/office/officeart/2005/8/layout/list1"/>
    <dgm:cxn modelId="{2C3A7F60-616B-4DCD-97C1-C0B586A3A3BB}" type="presOf" srcId="{36E22B17-7945-4364-8324-3AFD7CD3B5CC}" destId="{2896BBC5-31BB-4AC4-8FE0-A7E907434B0E}" srcOrd="0" destOrd="0" presId="urn:microsoft.com/office/officeart/2005/8/layout/list1"/>
    <dgm:cxn modelId="{0E15484B-277C-4999-BD3E-5427D9187090}" srcId="{365B7D8A-9526-47F6-9336-00AF9A57D4B2}" destId="{0D7CD7B5-0541-4E66-B285-803C01845BDF}" srcOrd="0" destOrd="0" parTransId="{6C227686-0663-4A9F-B0F2-689A5C7F9CAD}" sibTransId="{C4CD8915-4D45-4F48-9EFA-5EA87A225927}"/>
    <dgm:cxn modelId="{1C488D78-F46A-47B8-B4D2-6E709F8703E8}" type="presOf" srcId="{3A55C9E0-969A-48E2-86FC-4D27B897E41C}" destId="{08A514C6-6304-4135-AC82-BD0CC9442741}" srcOrd="1" destOrd="0" presId="urn:microsoft.com/office/officeart/2005/8/layout/list1"/>
    <dgm:cxn modelId="{C4B9277F-D993-49B6-A75F-78DC134CA1BC}" type="presOf" srcId="{BAC2E010-4F01-4553-BA69-5A8D535C9521}" destId="{5325F280-3C12-48F8-9F34-C68D15CAD7A1}" srcOrd="1" destOrd="0" presId="urn:microsoft.com/office/officeart/2005/8/layout/list1"/>
    <dgm:cxn modelId="{979FE27F-80DC-4129-AC40-34A731BB7BA0}" type="presOf" srcId="{C42B63EB-C8AC-4364-8F7A-C392F71104AF}" destId="{F8E8BA3A-51FC-406B-A1B3-B2984A0FD019}" srcOrd="0" destOrd="0" presId="urn:microsoft.com/office/officeart/2005/8/layout/list1"/>
    <dgm:cxn modelId="{827A8F91-5A4F-4C0C-942D-8DDB8C2D62CD}" srcId="{3A55C9E0-969A-48E2-86FC-4D27B897E41C}" destId="{3993FF39-4AB1-4E28-8920-7B8FBDFFF117}" srcOrd="0" destOrd="0" parTransId="{6ABCFFA7-B4A7-4131-83EC-8DD26ACD241A}" sibTransId="{4C4D5E4E-74BF-48FB-8F7B-F3F82C1B9B25}"/>
    <dgm:cxn modelId="{80FB16A7-5EE5-434C-973D-9A2762EC1875}" srcId="{B64AAD42-5A61-478C-B63C-DD21FE61C170}" destId="{3A55C9E0-969A-48E2-86FC-4D27B897E41C}" srcOrd="2" destOrd="0" parTransId="{9916E8D3-81C4-4788-849D-56683A8B9812}" sibTransId="{C3295888-6362-4287-A87C-C0CE531A050D}"/>
    <dgm:cxn modelId="{3D060CBB-B371-4473-A9F6-A08A7395F699}" srcId="{B64AAD42-5A61-478C-B63C-DD21FE61C170}" destId="{BAC2E010-4F01-4553-BA69-5A8D535C9521}" srcOrd="0" destOrd="0" parTransId="{DE719410-46C5-4757-916B-B43D836A6886}" sibTransId="{0DB462DC-5CD5-45F2-8947-8B0DC8A86550}"/>
    <dgm:cxn modelId="{769C18BF-4C5C-43E3-A9FE-73D8D363581D}" type="presOf" srcId="{BAC2E010-4F01-4553-BA69-5A8D535C9521}" destId="{34C8184C-A0F9-424E-BCCE-29DDA827C5CE}" srcOrd="0" destOrd="0" presId="urn:microsoft.com/office/officeart/2005/8/layout/list1"/>
    <dgm:cxn modelId="{4EA4F6C2-E690-474E-828A-D681090E25F2}" srcId="{B64AAD42-5A61-478C-B63C-DD21FE61C170}" destId="{36E22B17-7945-4364-8324-3AFD7CD3B5CC}" srcOrd="3" destOrd="0" parTransId="{00C2860F-76AC-4EDD-88FF-E6CCD470B15B}" sibTransId="{256A1558-00AB-4E64-A039-396C43998BB0}"/>
    <dgm:cxn modelId="{2D97D0C3-E152-4123-A700-C7AFE55A87E2}" type="presOf" srcId="{36E22B17-7945-4364-8324-3AFD7CD3B5CC}" destId="{3FA8D0D5-085A-43FB-AF71-AA6490392499}" srcOrd="1" destOrd="0" presId="urn:microsoft.com/office/officeart/2005/8/layout/list1"/>
    <dgm:cxn modelId="{224F16D0-CB7B-4ABA-B364-20B8445C9C84}" type="presOf" srcId="{3993FF39-4AB1-4E28-8920-7B8FBDFFF117}" destId="{8DB95978-371B-4F47-9A03-E9DE694A7A75}" srcOrd="0" destOrd="0" presId="urn:microsoft.com/office/officeart/2005/8/layout/list1"/>
    <dgm:cxn modelId="{15C5D2E4-7EF9-4CD9-B0D3-FB201FAD06CE}" type="presOf" srcId="{365B7D8A-9526-47F6-9336-00AF9A57D4B2}" destId="{54B21EDA-3A5C-43AB-B65D-38B6CAE8F987}" srcOrd="1" destOrd="0" presId="urn:microsoft.com/office/officeart/2005/8/layout/list1"/>
    <dgm:cxn modelId="{074531EA-C327-449B-BA4B-3FBB4BCAC40C}" type="presOf" srcId="{C2A253B9-BD30-46A9-BC23-5C6E2BEAE750}" destId="{F575D2B7-2D02-4586-9A16-4360C5A2058A}" srcOrd="0" destOrd="0" presId="urn:microsoft.com/office/officeart/2005/8/layout/list1"/>
    <dgm:cxn modelId="{E26949FC-6E69-4E7C-A926-3710EE94DC3E}" type="presOf" srcId="{0D7CD7B5-0541-4E66-B285-803C01845BDF}" destId="{5F043F39-1AC8-4816-AA9E-8F17ED670C9B}" srcOrd="0" destOrd="0" presId="urn:microsoft.com/office/officeart/2005/8/layout/list1"/>
    <dgm:cxn modelId="{0B676288-4CD9-490F-B63A-F7B094F7088C}" type="presParOf" srcId="{19BE8739-455D-4AFE-8587-71C0B6F85912}" destId="{5A2D6D4D-0F3B-4588-A9D1-B51F934222B9}" srcOrd="0" destOrd="0" presId="urn:microsoft.com/office/officeart/2005/8/layout/list1"/>
    <dgm:cxn modelId="{83EAD631-9547-4BBB-B799-41AA61A0F1D9}" type="presParOf" srcId="{5A2D6D4D-0F3B-4588-A9D1-B51F934222B9}" destId="{34C8184C-A0F9-424E-BCCE-29DDA827C5CE}" srcOrd="0" destOrd="0" presId="urn:microsoft.com/office/officeart/2005/8/layout/list1"/>
    <dgm:cxn modelId="{9D440B08-6D86-44A7-8F9F-598B8877515E}" type="presParOf" srcId="{5A2D6D4D-0F3B-4588-A9D1-B51F934222B9}" destId="{5325F280-3C12-48F8-9F34-C68D15CAD7A1}" srcOrd="1" destOrd="0" presId="urn:microsoft.com/office/officeart/2005/8/layout/list1"/>
    <dgm:cxn modelId="{207B4B61-AB97-4E5D-AFAA-D477408DB3E0}" type="presParOf" srcId="{19BE8739-455D-4AFE-8587-71C0B6F85912}" destId="{919F7C72-824C-4334-A5AD-47D274C99A0B}" srcOrd="1" destOrd="0" presId="urn:microsoft.com/office/officeart/2005/8/layout/list1"/>
    <dgm:cxn modelId="{A4E4566D-4DB5-472E-81B1-07B3780F53AD}" type="presParOf" srcId="{19BE8739-455D-4AFE-8587-71C0B6F85912}" destId="{F8E8BA3A-51FC-406B-A1B3-B2984A0FD019}" srcOrd="2" destOrd="0" presId="urn:microsoft.com/office/officeart/2005/8/layout/list1"/>
    <dgm:cxn modelId="{34B4FE8C-09B4-48F6-88EB-4B1A4B26FBFB}" type="presParOf" srcId="{19BE8739-455D-4AFE-8587-71C0B6F85912}" destId="{5FB0103D-372D-403C-8EF4-E95DCC312FF2}" srcOrd="3" destOrd="0" presId="urn:microsoft.com/office/officeart/2005/8/layout/list1"/>
    <dgm:cxn modelId="{5E72FE6B-03BB-41DF-A9F8-C0D46B8927BC}" type="presParOf" srcId="{19BE8739-455D-4AFE-8587-71C0B6F85912}" destId="{BDCAEB75-1082-4C1F-8381-0F4B8E693A4F}" srcOrd="4" destOrd="0" presId="urn:microsoft.com/office/officeart/2005/8/layout/list1"/>
    <dgm:cxn modelId="{13160D8B-AEB7-402F-B04C-009F97DCA9E1}" type="presParOf" srcId="{BDCAEB75-1082-4C1F-8381-0F4B8E693A4F}" destId="{15C3CC8F-EEC4-4BC7-A00F-B54F076F8024}" srcOrd="0" destOrd="0" presId="urn:microsoft.com/office/officeart/2005/8/layout/list1"/>
    <dgm:cxn modelId="{0038A989-46BD-4C9D-BBEC-2966A2D7D6B4}" type="presParOf" srcId="{BDCAEB75-1082-4C1F-8381-0F4B8E693A4F}" destId="{54B21EDA-3A5C-43AB-B65D-38B6CAE8F987}" srcOrd="1" destOrd="0" presId="urn:microsoft.com/office/officeart/2005/8/layout/list1"/>
    <dgm:cxn modelId="{76AA6C4A-3BC9-48CA-AFEE-1BB7F062F3C6}" type="presParOf" srcId="{19BE8739-455D-4AFE-8587-71C0B6F85912}" destId="{B4A79540-2096-444F-B988-E8B8D871F74F}" srcOrd="5" destOrd="0" presId="urn:microsoft.com/office/officeart/2005/8/layout/list1"/>
    <dgm:cxn modelId="{A1F6A3D9-3307-466B-8186-2541EF7F8E1B}" type="presParOf" srcId="{19BE8739-455D-4AFE-8587-71C0B6F85912}" destId="{5F043F39-1AC8-4816-AA9E-8F17ED670C9B}" srcOrd="6" destOrd="0" presId="urn:microsoft.com/office/officeart/2005/8/layout/list1"/>
    <dgm:cxn modelId="{7F34967C-5DF0-42F8-999C-BBA43B291ADB}" type="presParOf" srcId="{19BE8739-455D-4AFE-8587-71C0B6F85912}" destId="{B6BCF710-A771-4821-BC83-CB893725A882}" srcOrd="7" destOrd="0" presId="urn:microsoft.com/office/officeart/2005/8/layout/list1"/>
    <dgm:cxn modelId="{E4DFFC36-04AF-4DE2-9F15-7153276BF706}" type="presParOf" srcId="{19BE8739-455D-4AFE-8587-71C0B6F85912}" destId="{3FD90AA6-3CD1-404F-81C2-796017458C01}" srcOrd="8" destOrd="0" presId="urn:microsoft.com/office/officeart/2005/8/layout/list1"/>
    <dgm:cxn modelId="{27BFA5F1-F06A-4BED-9D65-71BFFBBCC7EC}" type="presParOf" srcId="{3FD90AA6-3CD1-404F-81C2-796017458C01}" destId="{56C78045-AE57-4234-93C3-C2FE11758F4B}" srcOrd="0" destOrd="0" presId="urn:microsoft.com/office/officeart/2005/8/layout/list1"/>
    <dgm:cxn modelId="{C042FF47-9BF3-40BB-A5D9-D2F6F465E635}" type="presParOf" srcId="{3FD90AA6-3CD1-404F-81C2-796017458C01}" destId="{08A514C6-6304-4135-AC82-BD0CC9442741}" srcOrd="1" destOrd="0" presId="urn:microsoft.com/office/officeart/2005/8/layout/list1"/>
    <dgm:cxn modelId="{B6CC5749-BBCB-4EEE-AEBF-ADD58860A21C}" type="presParOf" srcId="{19BE8739-455D-4AFE-8587-71C0B6F85912}" destId="{8F80DF76-DB83-4121-A2FC-412FC961423C}" srcOrd="9" destOrd="0" presId="urn:microsoft.com/office/officeart/2005/8/layout/list1"/>
    <dgm:cxn modelId="{8ABAB628-7483-45F8-BCFB-33D24A0DA5C2}" type="presParOf" srcId="{19BE8739-455D-4AFE-8587-71C0B6F85912}" destId="{8DB95978-371B-4F47-9A03-E9DE694A7A75}" srcOrd="10" destOrd="0" presId="urn:microsoft.com/office/officeart/2005/8/layout/list1"/>
    <dgm:cxn modelId="{DF6EC697-6D2B-48FC-8B90-0C7907D2AF80}" type="presParOf" srcId="{19BE8739-455D-4AFE-8587-71C0B6F85912}" destId="{8CC9C497-1B20-49F1-89A8-4291748D9ADE}" srcOrd="11" destOrd="0" presId="urn:microsoft.com/office/officeart/2005/8/layout/list1"/>
    <dgm:cxn modelId="{22AE9411-9EA3-4D34-B169-6D3F0C9803FB}" type="presParOf" srcId="{19BE8739-455D-4AFE-8587-71C0B6F85912}" destId="{D7800E54-294A-4484-B560-8B9DD7AEC6DD}" srcOrd="12" destOrd="0" presId="urn:microsoft.com/office/officeart/2005/8/layout/list1"/>
    <dgm:cxn modelId="{DCEE57EF-7C07-41CF-8BB0-A70C672573F3}" type="presParOf" srcId="{D7800E54-294A-4484-B560-8B9DD7AEC6DD}" destId="{2896BBC5-31BB-4AC4-8FE0-A7E907434B0E}" srcOrd="0" destOrd="0" presId="urn:microsoft.com/office/officeart/2005/8/layout/list1"/>
    <dgm:cxn modelId="{2A9D48FF-5CA7-479A-B757-F7853F028B9D}" type="presParOf" srcId="{D7800E54-294A-4484-B560-8B9DD7AEC6DD}" destId="{3FA8D0D5-085A-43FB-AF71-AA6490392499}" srcOrd="1" destOrd="0" presId="urn:microsoft.com/office/officeart/2005/8/layout/list1"/>
    <dgm:cxn modelId="{4A8F0D17-CD6B-4C6D-8A57-707889369563}" type="presParOf" srcId="{19BE8739-455D-4AFE-8587-71C0B6F85912}" destId="{8555DBB3-09F7-40A5-B1B3-24DB4FF252BD}" srcOrd="13" destOrd="0" presId="urn:microsoft.com/office/officeart/2005/8/layout/list1"/>
    <dgm:cxn modelId="{81497068-9B13-42EB-96E5-95682A8EBCAD}" type="presParOf" srcId="{19BE8739-455D-4AFE-8587-71C0B6F85912}" destId="{F575D2B7-2D02-4586-9A16-4360C5A2058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340BE-BCE1-4B7D-8D28-4A7B4C7C3C21}" type="doc">
      <dgm:prSet loTypeId="urn:microsoft.com/office/officeart/2009/layout/CircleArrowProcess" loCatId="cycle" qsTypeId="urn:microsoft.com/office/officeart/2005/8/quickstyle/simple1" qsCatId="simple" csTypeId="urn:microsoft.com/office/officeart/2005/8/colors/accent2_2" csCatId="accent2" phldr="1"/>
      <dgm:spPr/>
      <dgm:t>
        <a:bodyPr/>
        <a:lstStyle/>
        <a:p>
          <a:endParaRPr lang="en-US"/>
        </a:p>
      </dgm:t>
    </dgm:pt>
    <dgm:pt modelId="{CDD5F035-2726-4F5C-B80E-EDE4BCD14B40}">
      <dgm:prSet phldrT="[Text]" custT="1"/>
      <dgm:spPr/>
      <dgm:t>
        <a:bodyPr/>
        <a:lstStyle/>
        <a:p>
          <a:r>
            <a:rPr lang="en-US" sz="2400" dirty="0"/>
            <a:t>What is Data Quality?</a:t>
          </a:r>
        </a:p>
        <a:p>
          <a:r>
            <a:rPr lang="en-US" sz="1000" dirty="0"/>
            <a:t>Data quality refers to the state of qualitative or quantitative pieces of information. </a:t>
          </a:r>
        </a:p>
      </dgm:t>
    </dgm:pt>
    <dgm:pt modelId="{9AD8CE33-3659-4556-BBE8-1F7F59E539A4}" type="parTrans" cxnId="{55DC980E-D9FB-4F8B-AB29-637FF27C717C}">
      <dgm:prSet/>
      <dgm:spPr/>
      <dgm:t>
        <a:bodyPr/>
        <a:lstStyle/>
        <a:p>
          <a:endParaRPr lang="en-US"/>
        </a:p>
      </dgm:t>
    </dgm:pt>
    <dgm:pt modelId="{D636F511-F054-4FA0-9050-B31E31746C86}" type="sibTrans" cxnId="{55DC980E-D9FB-4F8B-AB29-637FF27C717C}">
      <dgm:prSet/>
      <dgm:spPr/>
      <dgm:t>
        <a:bodyPr/>
        <a:lstStyle/>
        <a:p>
          <a:endParaRPr lang="en-US"/>
        </a:p>
      </dgm:t>
    </dgm:pt>
    <dgm:pt modelId="{DB1D247E-62CC-4032-BFEF-C2A9E4325583}">
      <dgm:prSet phldrT="[Text]"/>
      <dgm:spPr/>
      <dgm:t>
        <a:bodyPr/>
        <a:lstStyle/>
        <a:p>
          <a:pPr>
            <a:buFont typeface="Wingdings" panose="05000000000000000000" pitchFamily="2" charset="2"/>
            <a:buChar char="Ø"/>
          </a:pPr>
          <a:r>
            <a:rPr lang="en-US" b="0" i="0" dirty="0"/>
            <a:t>It refers to the overall utility of a dataset and its ability to be easily processed and analyzed for other uses.</a:t>
          </a:r>
          <a:endParaRPr lang="en-US" dirty="0"/>
        </a:p>
      </dgm:t>
    </dgm:pt>
    <dgm:pt modelId="{B0993284-FA90-4E5C-B058-2E3056FF8850}" type="parTrans" cxnId="{F81231E5-70BE-42ED-A069-8C0000ACE694}">
      <dgm:prSet/>
      <dgm:spPr/>
      <dgm:t>
        <a:bodyPr/>
        <a:lstStyle/>
        <a:p>
          <a:endParaRPr lang="en-US"/>
        </a:p>
      </dgm:t>
    </dgm:pt>
    <dgm:pt modelId="{76E47081-D35C-4DF3-84C2-C0D33585EF60}" type="sibTrans" cxnId="{F81231E5-70BE-42ED-A069-8C0000ACE694}">
      <dgm:prSet/>
      <dgm:spPr/>
      <dgm:t>
        <a:bodyPr/>
        <a:lstStyle/>
        <a:p>
          <a:endParaRPr lang="en-US"/>
        </a:p>
      </dgm:t>
    </dgm:pt>
    <dgm:pt modelId="{4BD2ABEF-2EE4-4B11-90A0-F6AA61F01026}">
      <dgm:prSet phldrT="[Text]"/>
      <dgm:spPr/>
      <dgm:t>
        <a:bodyPr/>
        <a:lstStyle/>
        <a:p>
          <a:pPr>
            <a:buFont typeface="Wingdings" panose="05000000000000000000" pitchFamily="2" charset="2"/>
            <a:buChar char="Ø"/>
          </a:pPr>
          <a:r>
            <a:rPr lang="en-US" b="0" i="0" dirty="0"/>
            <a:t>Data quality is the process of conditioning data to meet the specific needs of business users. Data is your organization’s most valuable assets, and decisions based on flawed data can have a detrimental impact on the business.</a:t>
          </a:r>
          <a:endParaRPr lang="en-US" dirty="0"/>
        </a:p>
      </dgm:t>
    </dgm:pt>
    <dgm:pt modelId="{17948961-3E86-42CE-AA91-8AA7BABC6D2C}" type="parTrans" cxnId="{2306E485-8B6D-4052-A42F-7CFD9903A2DD}">
      <dgm:prSet/>
      <dgm:spPr/>
      <dgm:t>
        <a:bodyPr/>
        <a:lstStyle/>
        <a:p>
          <a:endParaRPr lang="en-US"/>
        </a:p>
      </dgm:t>
    </dgm:pt>
    <dgm:pt modelId="{8BA14D2B-18B6-415C-B394-29C2CA6092BE}" type="sibTrans" cxnId="{2306E485-8B6D-4052-A42F-7CFD9903A2DD}">
      <dgm:prSet/>
      <dgm:spPr/>
      <dgm:t>
        <a:bodyPr/>
        <a:lstStyle/>
        <a:p>
          <a:endParaRPr lang="en-US"/>
        </a:p>
      </dgm:t>
    </dgm:pt>
    <dgm:pt modelId="{8913E904-2798-400F-A948-18671A8674F0}">
      <dgm:prSet phldrT="[Text]"/>
      <dgm:spPr/>
      <dgm:t>
        <a:bodyPr/>
        <a:lstStyle/>
        <a:p>
          <a:pPr>
            <a:buFont typeface="Wingdings" panose="05000000000000000000" pitchFamily="2" charset="2"/>
            <a:buChar char="Ø"/>
          </a:pPr>
          <a:r>
            <a:rPr lang="en-US" b="0" i="0" dirty="0"/>
            <a:t>Reliance on accuracy, consistency and completeness of data to be useful across the enterprise.</a:t>
          </a:r>
          <a:endParaRPr lang="en-US" dirty="0"/>
        </a:p>
      </dgm:t>
    </dgm:pt>
    <dgm:pt modelId="{FD19F0C0-2D7C-4CE6-8093-06133AB4A8D6}" type="parTrans" cxnId="{AD7E2DF8-61CB-4417-823F-FBC5439E4BA5}">
      <dgm:prSet/>
      <dgm:spPr/>
      <dgm:t>
        <a:bodyPr/>
        <a:lstStyle/>
        <a:p>
          <a:endParaRPr lang="en-US"/>
        </a:p>
      </dgm:t>
    </dgm:pt>
    <dgm:pt modelId="{13B85B6D-984E-4268-A69F-452505A0BF63}" type="sibTrans" cxnId="{AD7E2DF8-61CB-4417-823F-FBC5439E4BA5}">
      <dgm:prSet/>
      <dgm:spPr/>
      <dgm:t>
        <a:bodyPr/>
        <a:lstStyle/>
        <a:p>
          <a:endParaRPr lang="en-US"/>
        </a:p>
      </dgm:t>
    </dgm:pt>
    <dgm:pt modelId="{71097F3D-48C6-4A2C-9E6E-FA43AA63CAC1}">
      <dgm:prSet phldrT="[Text]"/>
      <dgm:spPr/>
      <dgm:t>
        <a:bodyPr/>
        <a:lstStyle/>
        <a:p>
          <a:pPr>
            <a:buFont typeface="Wingdings" panose="05000000000000000000" pitchFamily="2" charset="2"/>
            <a:buChar char="Ø"/>
          </a:pPr>
          <a:r>
            <a:rPr lang="en-US" b="0" i="0" dirty="0"/>
            <a:t>Data quality is a measure of the condition of data based on factors such as accuracy, completeness, consistency, reliability and whether it's up to date.</a:t>
          </a:r>
          <a:endParaRPr lang="en-US" dirty="0"/>
        </a:p>
      </dgm:t>
    </dgm:pt>
    <dgm:pt modelId="{18E44D61-F6EA-4C18-8BCB-9D28D3A75D81}" type="parTrans" cxnId="{5B8BDF51-4C82-46E5-BD44-CB9E4503B17E}">
      <dgm:prSet/>
      <dgm:spPr/>
      <dgm:t>
        <a:bodyPr/>
        <a:lstStyle/>
        <a:p>
          <a:endParaRPr lang="en-US"/>
        </a:p>
      </dgm:t>
    </dgm:pt>
    <dgm:pt modelId="{FE840396-0A27-48F0-A5F2-4509BFBA26EC}" type="sibTrans" cxnId="{5B8BDF51-4C82-46E5-BD44-CB9E4503B17E}">
      <dgm:prSet/>
      <dgm:spPr/>
      <dgm:t>
        <a:bodyPr/>
        <a:lstStyle/>
        <a:p>
          <a:endParaRPr lang="en-US"/>
        </a:p>
      </dgm:t>
    </dgm:pt>
    <dgm:pt modelId="{C11A326C-83B6-4097-94F7-8EBBB8FB4FD4}" type="pres">
      <dgm:prSet presAssocID="{3A9340BE-BCE1-4B7D-8D28-4A7B4C7C3C21}" presName="Name0" presStyleCnt="0">
        <dgm:presLayoutVars>
          <dgm:chMax val="7"/>
          <dgm:chPref val="7"/>
          <dgm:dir/>
          <dgm:animLvl val="lvl"/>
        </dgm:presLayoutVars>
      </dgm:prSet>
      <dgm:spPr/>
    </dgm:pt>
    <dgm:pt modelId="{680C8985-C349-4342-9D29-0A110E08E773}" type="pres">
      <dgm:prSet presAssocID="{CDD5F035-2726-4F5C-B80E-EDE4BCD14B40}" presName="Accent1" presStyleCnt="0"/>
      <dgm:spPr/>
    </dgm:pt>
    <dgm:pt modelId="{4D3D1EE0-12A8-4211-B567-43CFE5B7AD60}" type="pres">
      <dgm:prSet presAssocID="{CDD5F035-2726-4F5C-B80E-EDE4BCD14B40}" presName="Accent" presStyleLbl="node1" presStyleIdx="0" presStyleCnt="1" custLinFactNeighborX="-9520" custLinFactNeighborY="510"/>
      <dgm:spPr/>
    </dgm:pt>
    <dgm:pt modelId="{C0A9473E-5B49-47FE-9827-1F4A19BE8D7B}" type="pres">
      <dgm:prSet presAssocID="{CDD5F035-2726-4F5C-B80E-EDE4BCD14B40}" presName="Child1" presStyleLbl="revTx" presStyleIdx="0" presStyleCnt="2" custScaleX="232400" custScaleY="183199" custLinFactNeighborX="41659" custLinFactNeighborY="7530">
        <dgm:presLayoutVars>
          <dgm:chMax val="0"/>
          <dgm:chPref val="0"/>
          <dgm:bulletEnabled val="1"/>
        </dgm:presLayoutVars>
      </dgm:prSet>
      <dgm:spPr/>
    </dgm:pt>
    <dgm:pt modelId="{2C926274-032B-4A7E-B308-516279458AE5}" type="pres">
      <dgm:prSet presAssocID="{CDD5F035-2726-4F5C-B80E-EDE4BCD14B40}" presName="Parent1" presStyleLbl="revTx" presStyleIdx="1" presStyleCnt="2" custLinFactNeighborX="-10510" custLinFactNeighborY="-2844">
        <dgm:presLayoutVars>
          <dgm:chMax val="1"/>
          <dgm:chPref val="1"/>
          <dgm:bulletEnabled val="1"/>
        </dgm:presLayoutVars>
      </dgm:prSet>
      <dgm:spPr/>
    </dgm:pt>
  </dgm:ptLst>
  <dgm:cxnLst>
    <dgm:cxn modelId="{55DC980E-D9FB-4F8B-AB29-637FF27C717C}" srcId="{3A9340BE-BCE1-4B7D-8D28-4A7B4C7C3C21}" destId="{CDD5F035-2726-4F5C-B80E-EDE4BCD14B40}" srcOrd="0" destOrd="0" parTransId="{9AD8CE33-3659-4556-BBE8-1F7F59E539A4}" sibTransId="{D636F511-F054-4FA0-9050-B31E31746C86}"/>
    <dgm:cxn modelId="{4C6C0820-5E87-4B8C-898B-A3115E61A637}" type="presOf" srcId="{8913E904-2798-400F-A948-18671A8674F0}" destId="{C0A9473E-5B49-47FE-9827-1F4A19BE8D7B}" srcOrd="0" destOrd="2" presId="urn:microsoft.com/office/officeart/2009/layout/CircleArrowProcess"/>
    <dgm:cxn modelId="{D6A80139-47CF-47D7-8D8C-1D7F065FA3DD}" type="presOf" srcId="{DB1D247E-62CC-4032-BFEF-C2A9E4325583}" destId="{C0A9473E-5B49-47FE-9827-1F4A19BE8D7B}" srcOrd="0" destOrd="0" presId="urn:microsoft.com/office/officeart/2009/layout/CircleArrowProcess"/>
    <dgm:cxn modelId="{C81CBB6B-1BC8-4386-B813-87B0CFCD7A74}" type="presOf" srcId="{CDD5F035-2726-4F5C-B80E-EDE4BCD14B40}" destId="{2C926274-032B-4A7E-B308-516279458AE5}" srcOrd="0" destOrd="0" presId="urn:microsoft.com/office/officeart/2009/layout/CircleArrowProcess"/>
    <dgm:cxn modelId="{5B8BDF51-4C82-46E5-BD44-CB9E4503B17E}" srcId="{CDD5F035-2726-4F5C-B80E-EDE4BCD14B40}" destId="{71097F3D-48C6-4A2C-9E6E-FA43AA63CAC1}" srcOrd="3" destOrd="0" parTransId="{18E44D61-F6EA-4C18-8BCB-9D28D3A75D81}" sibTransId="{FE840396-0A27-48F0-A5F2-4509BFBA26EC}"/>
    <dgm:cxn modelId="{2306E485-8B6D-4052-A42F-7CFD9903A2DD}" srcId="{CDD5F035-2726-4F5C-B80E-EDE4BCD14B40}" destId="{4BD2ABEF-2EE4-4B11-90A0-F6AA61F01026}" srcOrd="1" destOrd="0" parTransId="{17948961-3E86-42CE-AA91-8AA7BABC6D2C}" sibTransId="{8BA14D2B-18B6-415C-B394-29C2CA6092BE}"/>
    <dgm:cxn modelId="{F554408B-4489-4F88-8B08-51D9B80A09DD}" type="presOf" srcId="{3A9340BE-BCE1-4B7D-8D28-4A7B4C7C3C21}" destId="{C11A326C-83B6-4097-94F7-8EBBB8FB4FD4}" srcOrd="0" destOrd="0" presId="urn:microsoft.com/office/officeart/2009/layout/CircleArrowProcess"/>
    <dgm:cxn modelId="{2615D99E-8447-4A0C-96DD-2921A3708FEE}" type="presOf" srcId="{71097F3D-48C6-4A2C-9E6E-FA43AA63CAC1}" destId="{C0A9473E-5B49-47FE-9827-1F4A19BE8D7B}" srcOrd="0" destOrd="3" presId="urn:microsoft.com/office/officeart/2009/layout/CircleArrowProcess"/>
    <dgm:cxn modelId="{02056AB0-AE03-4ADB-833A-CEFC95CC5BEA}" type="presOf" srcId="{4BD2ABEF-2EE4-4B11-90A0-F6AA61F01026}" destId="{C0A9473E-5B49-47FE-9827-1F4A19BE8D7B}" srcOrd="0" destOrd="1" presId="urn:microsoft.com/office/officeart/2009/layout/CircleArrowProcess"/>
    <dgm:cxn modelId="{F81231E5-70BE-42ED-A069-8C0000ACE694}" srcId="{CDD5F035-2726-4F5C-B80E-EDE4BCD14B40}" destId="{DB1D247E-62CC-4032-BFEF-C2A9E4325583}" srcOrd="0" destOrd="0" parTransId="{B0993284-FA90-4E5C-B058-2E3056FF8850}" sibTransId="{76E47081-D35C-4DF3-84C2-C0D33585EF60}"/>
    <dgm:cxn modelId="{AD7E2DF8-61CB-4417-823F-FBC5439E4BA5}" srcId="{CDD5F035-2726-4F5C-B80E-EDE4BCD14B40}" destId="{8913E904-2798-400F-A948-18671A8674F0}" srcOrd="2" destOrd="0" parTransId="{FD19F0C0-2D7C-4CE6-8093-06133AB4A8D6}" sibTransId="{13B85B6D-984E-4268-A69F-452505A0BF63}"/>
    <dgm:cxn modelId="{E1AEFB22-5DC1-495C-8520-B5C6CCEEDDA2}" type="presParOf" srcId="{C11A326C-83B6-4097-94F7-8EBBB8FB4FD4}" destId="{680C8985-C349-4342-9D29-0A110E08E773}" srcOrd="0" destOrd="0" presId="urn:microsoft.com/office/officeart/2009/layout/CircleArrowProcess"/>
    <dgm:cxn modelId="{672DEC0F-C27E-4E9B-9851-1EA75B8E0A22}" type="presParOf" srcId="{680C8985-C349-4342-9D29-0A110E08E773}" destId="{4D3D1EE0-12A8-4211-B567-43CFE5B7AD60}" srcOrd="0" destOrd="0" presId="urn:microsoft.com/office/officeart/2009/layout/CircleArrowProcess"/>
    <dgm:cxn modelId="{F54C1E36-7810-48FB-9930-E1CDE6AAD51F}" type="presParOf" srcId="{C11A326C-83B6-4097-94F7-8EBBB8FB4FD4}" destId="{C0A9473E-5B49-47FE-9827-1F4A19BE8D7B}" srcOrd="1" destOrd="0" presId="urn:microsoft.com/office/officeart/2009/layout/CircleArrowProcess"/>
    <dgm:cxn modelId="{0DCD5753-1158-4136-8165-C0ADA0504D2F}" type="presParOf" srcId="{C11A326C-83B6-4097-94F7-8EBBB8FB4FD4}" destId="{2C926274-032B-4A7E-B308-516279458AE5}" srcOrd="2"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65B80F-3109-4EC1-BB02-BF76E61E18CE}"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477D3569-462D-4F11-A4BC-4FD7E1639E8D}">
      <dgm:prSet phldrT="[Text]"/>
      <dgm:spPr/>
      <dgm:t>
        <a:bodyPr/>
        <a:lstStyle/>
        <a:p>
          <a:r>
            <a:rPr lang="en-US" b="1" dirty="0"/>
            <a:t>Nulls</a:t>
          </a:r>
          <a:endParaRPr lang="en-US" dirty="0"/>
        </a:p>
      </dgm:t>
    </dgm:pt>
    <dgm:pt modelId="{6BCE2271-CE04-4356-A8B5-6B692798280A}" type="parTrans" cxnId="{C80508F1-A328-41AE-B3B3-A6450298588B}">
      <dgm:prSet/>
      <dgm:spPr/>
      <dgm:t>
        <a:bodyPr/>
        <a:lstStyle/>
        <a:p>
          <a:endParaRPr lang="en-US"/>
        </a:p>
      </dgm:t>
    </dgm:pt>
    <dgm:pt modelId="{534D9484-1E4E-474A-B986-C7A7F78A6FF9}" type="sibTrans" cxnId="{C80508F1-A328-41AE-B3B3-A6450298588B}">
      <dgm:prSet/>
      <dgm:spPr/>
      <dgm:t>
        <a:bodyPr/>
        <a:lstStyle/>
        <a:p>
          <a:endParaRPr lang="en-US"/>
        </a:p>
      </dgm:t>
    </dgm:pt>
    <dgm:pt modelId="{D2CB40FB-0D9E-4A70-9500-8D0CABAD49C4}">
      <dgm:prSet/>
      <dgm:spPr/>
      <dgm:t>
        <a:bodyPr/>
        <a:lstStyle/>
        <a:p>
          <a:r>
            <a:rPr lang="en-US" b="1" dirty="0"/>
            <a:t>Cardinality</a:t>
          </a:r>
          <a:endParaRPr lang="en-US" dirty="0"/>
        </a:p>
      </dgm:t>
    </dgm:pt>
    <dgm:pt modelId="{13624EA2-B50C-4971-91F8-DF75E5F4818A}" type="parTrans" cxnId="{6F1CA305-3D01-4AC7-8E70-C31AA957ED94}">
      <dgm:prSet/>
      <dgm:spPr/>
      <dgm:t>
        <a:bodyPr/>
        <a:lstStyle/>
        <a:p>
          <a:endParaRPr lang="en-US"/>
        </a:p>
      </dgm:t>
    </dgm:pt>
    <dgm:pt modelId="{DA31CC64-4B5A-43E9-B31E-CB65B100FD5C}" type="sibTrans" cxnId="{6F1CA305-3D01-4AC7-8E70-C31AA957ED94}">
      <dgm:prSet/>
      <dgm:spPr/>
      <dgm:t>
        <a:bodyPr/>
        <a:lstStyle/>
        <a:p>
          <a:endParaRPr lang="en-US"/>
        </a:p>
      </dgm:t>
    </dgm:pt>
    <dgm:pt modelId="{045BE8E9-AB53-4CAE-8A9F-0EDE7FC5D37E}">
      <dgm:prSet/>
      <dgm:spPr/>
      <dgm:t>
        <a:bodyPr/>
        <a:lstStyle/>
        <a:p>
          <a:r>
            <a:rPr lang="en-US" b="1" dirty="0"/>
            <a:t>Selectivity</a:t>
          </a:r>
          <a:endParaRPr lang="en-US" dirty="0"/>
        </a:p>
      </dgm:t>
    </dgm:pt>
    <dgm:pt modelId="{A78357C4-AC23-4D74-B719-43FA9EB06FE1}" type="parTrans" cxnId="{3AC7C7BB-FFE7-4EF6-885C-4CB7F614AAEB}">
      <dgm:prSet/>
      <dgm:spPr/>
      <dgm:t>
        <a:bodyPr/>
        <a:lstStyle/>
        <a:p>
          <a:endParaRPr lang="en-US"/>
        </a:p>
      </dgm:t>
    </dgm:pt>
    <dgm:pt modelId="{F1510483-36BA-41CD-A708-14545A584756}" type="sibTrans" cxnId="{3AC7C7BB-FFE7-4EF6-885C-4CB7F614AAEB}">
      <dgm:prSet/>
      <dgm:spPr/>
      <dgm:t>
        <a:bodyPr/>
        <a:lstStyle/>
        <a:p>
          <a:endParaRPr lang="en-US"/>
        </a:p>
      </dgm:t>
    </dgm:pt>
    <dgm:pt modelId="{1F1E6EB9-F563-45F5-B944-8154ED21B0AD}">
      <dgm:prSet/>
      <dgm:spPr/>
      <dgm:t>
        <a:bodyPr/>
        <a:lstStyle/>
        <a:p>
          <a:r>
            <a:rPr lang="en-US" b="1" dirty="0"/>
            <a:t>Density</a:t>
          </a:r>
          <a:endParaRPr lang="en-US" dirty="0"/>
        </a:p>
      </dgm:t>
    </dgm:pt>
    <dgm:pt modelId="{EE954E71-9776-4C92-93B8-382AB97AE468}" type="parTrans" cxnId="{8B5C26F3-0B2E-428E-A1D8-7F64FA64075E}">
      <dgm:prSet/>
      <dgm:spPr/>
      <dgm:t>
        <a:bodyPr/>
        <a:lstStyle/>
        <a:p>
          <a:endParaRPr lang="en-US"/>
        </a:p>
      </dgm:t>
    </dgm:pt>
    <dgm:pt modelId="{22FA4BBC-B771-4602-AEAB-E243720B7040}" type="sibTrans" cxnId="{8B5C26F3-0B2E-428E-A1D8-7F64FA64075E}">
      <dgm:prSet/>
      <dgm:spPr/>
      <dgm:t>
        <a:bodyPr/>
        <a:lstStyle/>
        <a:p>
          <a:endParaRPr lang="en-US"/>
        </a:p>
      </dgm:t>
    </dgm:pt>
    <dgm:pt modelId="{D5DB4828-102F-4B0B-82A6-1EE07E46214E}">
      <dgm:prSet/>
      <dgm:spPr/>
      <dgm:t>
        <a:bodyPr/>
        <a:lstStyle/>
        <a:p>
          <a:r>
            <a:rPr lang="en-US"/>
            <a:t>Number of values in a column relative to the number of rows, that is, number of non-NULL values in a column</a:t>
          </a:r>
        </a:p>
      </dgm:t>
    </dgm:pt>
    <dgm:pt modelId="{273E1BEA-9E41-4E23-9D89-EFA97BB8C294}" type="parTrans" cxnId="{29031883-09AC-4429-A6E0-24F84702DD6D}">
      <dgm:prSet/>
      <dgm:spPr/>
      <dgm:t>
        <a:bodyPr/>
        <a:lstStyle/>
        <a:p>
          <a:endParaRPr lang="en-US"/>
        </a:p>
      </dgm:t>
    </dgm:pt>
    <dgm:pt modelId="{803F2BFD-79F7-42C7-BD0B-7CC10B8F77C7}" type="sibTrans" cxnId="{29031883-09AC-4429-A6E0-24F84702DD6D}">
      <dgm:prSet/>
      <dgm:spPr/>
      <dgm:t>
        <a:bodyPr/>
        <a:lstStyle/>
        <a:p>
          <a:endParaRPr lang="en-US"/>
        </a:p>
      </dgm:t>
    </dgm:pt>
    <dgm:pt modelId="{1C329348-9A61-42E5-8486-B5ED4F570E61}">
      <dgm:prSet/>
      <dgm:spPr/>
      <dgm:t>
        <a:bodyPr/>
        <a:lstStyle/>
        <a:p>
          <a:r>
            <a:rPr lang="en-US"/>
            <a:t>Ratio of cardinality to the number of rows, which provides uniqueness of data in a column</a:t>
          </a:r>
        </a:p>
      </dgm:t>
    </dgm:pt>
    <dgm:pt modelId="{64FC32B1-9094-4C2B-A7AE-DADD6DD1D9B6}" type="parTrans" cxnId="{BAEEF2A1-A298-4450-AC0A-8B251505AF78}">
      <dgm:prSet/>
      <dgm:spPr/>
      <dgm:t>
        <a:bodyPr/>
        <a:lstStyle/>
        <a:p>
          <a:endParaRPr lang="en-US"/>
        </a:p>
      </dgm:t>
    </dgm:pt>
    <dgm:pt modelId="{F7AD9547-6F9F-48B5-9957-BDABD0A482E4}" type="sibTrans" cxnId="{BAEEF2A1-A298-4450-AC0A-8B251505AF78}">
      <dgm:prSet/>
      <dgm:spPr/>
      <dgm:t>
        <a:bodyPr/>
        <a:lstStyle/>
        <a:p>
          <a:endParaRPr lang="en-US"/>
        </a:p>
      </dgm:t>
    </dgm:pt>
    <dgm:pt modelId="{CD1C6152-A314-48E6-913D-8B3A47A0C52A}">
      <dgm:prSet/>
      <dgm:spPr/>
      <dgm:t>
        <a:bodyPr/>
        <a:lstStyle/>
        <a:p>
          <a:r>
            <a:rPr lang="en-US"/>
            <a:t>Number of unique values in a column</a:t>
          </a:r>
        </a:p>
      </dgm:t>
    </dgm:pt>
    <dgm:pt modelId="{B1081A65-CFDC-4BAF-A586-D73E24BB24B5}" type="parTrans" cxnId="{4A45D035-F45B-4404-B148-E63FBE7546EB}">
      <dgm:prSet/>
      <dgm:spPr/>
      <dgm:t>
        <a:bodyPr/>
        <a:lstStyle/>
        <a:p>
          <a:endParaRPr lang="en-US"/>
        </a:p>
      </dgm:t>
    </dgm:pt>
    <dgm:pt modelId="{2741AEF6-B5E7-462D-AB09-E4B7ADF33792}" type="sibTrans" cxnId="{4A45D035-F45B-4404-B148-E63FBE7546EB}">
      <dgm:prSet/>
      <dgm:spPr/>
      <dgm:t>
        <a:bodyPr/>
        <a:lstStyle/>
        <a:p>
          <a:endParaRPr lang="en-US"/>
        </a:p>
      </dgm:t>
    </dgm:pt>
    <dgm:pt modelId="{E2279005-55C7-4769-B8BF-119D86934874}">
      <dgm:prSet phldrT="[Text]"/>
      <dgm:spPr/>
      <dgm:t>
        <a:bodyPr/>
        <a:lstStyle/>
        <a:p>
          <a:r>
            <a:rPr lang="en-US"/>
            <a:t>Number of missing values in a column</a:t>
          </a:r>
        </a:p>
      </dgm:t>
    </dgm:pt>
    <dgm:pt modelId="{EAF1A0EF-45DA-47E7-8FCA-91124E700F73}" type="parTrans" cxnId="{1E3BE41E-1B23-403C-AA82-00FA0FE05963}">
      <dgm:prSet/>
      <dgm:spPr/>
      <dgm:t>
        <a:bodyPr/>
        <a:lstStyle/>
        <a:p>
          <a:endParaRPr lang="en-US"/>
        </a:p>
      </dgm:t>
    </dgm:pt>
    <dgm:pt modelId="{EC15E769-6C02-4043-8830-5BAA903ED4B4}" type="sibTrans" cxnId="{1E3BE41E-1B23-403C-AA82-00FA0FE05963}">
      <dgm:prSet/>
      <dgm:spPr/>
      <dgm:t>
        <a:bodyPr/>
        <a:lstStyle/>
        <a:p>
          <a:endParaRPr lang="en-US"/>
        </a:p>
      </dgm:t>
    </dgm:pt>
    <dgm:pt modelId="{EB24DCEF-482C-4F2F-B139-57B507A98610}" type="pres">
      <dgm:prSet presAssocID="{1965B80F-3109-4EC1-BB02-BF76E61E18CE}" presName="Name0" presStyleCnt="0">
        <dgm:presLayoutVars>
          <dgm:dir/>
          <dgm:animLvl val="lvl"/>
          <dgm:resizeHandles val="exact"/>
        </dgm:presLayoutVars>
      </dgm:prSet>
      <dgm:spPr/>
    </dgm:pt>
    <dgm:pt modelId="{A7C0858A-F4E1-4F73-B234-406A74101737}" type="pres">
      <dgm:prSet presAssocID="{477D3569-462D-4F11-A4BC-4FD7E1639E8D}" presName="composite" presStyleCnt="0"/>
      <dgm:spPr/>
    </dgm:pt>
    <dgm:pt modelId="{6360D84A-5D65-43D2-826A-E5C774011B01}" type="pres">
      <dgm:prSet presAssocID="{477D3569-462D-4F11-A4BC-4FD7E1639E8D}" presName="parTx" presStyleLbl="alignNode1" presStyleIdx="0" presStyleCnt="4">
        <dgm:presLayoutVars>
          <dgm:chMax val="0"/>
          <dgm:chPref val="0"/>
        </dgm:presLayoutVars>
      </dgm:prSet>
      <dgm:spPr/>
    </dgm:pt>
    <dgm:pt modelId="{75A3BE97-12E6-4A1F-B131-D2C5EA612E1A}" type="pres">
      <dgm:prSet presAssocID="{477D3569-462D-4F11-A4BC-4FD7E1639E8D}" presName="desTx" presStyleLbl="alignAccFollowNode1" presStyleIdx="0" presStyleCnt="4">
        <dgm:presLayoutVars/>
      </dgm:prSet>
      <dgm:spPr/>
    </dgm:pt>
    <dgm:pt modelId="{EDDB648F-C476-4396-9A27-3642CBF21E7D}" type="pres">
      <dgm:prSet presAssocID="{534D9484-1E4E-474A-B986-C7A7F78A6FF9}" presName="space" presStyleCnt="0"/>
      <dgm:spPr/>
    </dgm:pt>
    <dgm:pt modelId="{C228E965-1CA6-4E1D-92AF-22B7D9CE1990}" type="pres">
      <dgm:prSet presAssocID="{D2CB40FB-0D9E-4A70-9500-8D0CABAD49C4}" presName="composite" presStyleCnt="0"/>
      <dgm:spPr/>
    </dgm:pt>
    <dgm:pt modelId="{22A36E5B-5574-4823-8166-67C8DF70F5BB}" type="pres">
      <dgm:prSet presAssocID="{D2CB40FB-0D9E-4A70-9500-8D0CABAD49C4}" presName="parTx" presStyleLbl="alignNode1" presStyleIdx="1" presStyleCnt="4">
        <dgm:presLayoutVars>
          <dgm:chMax val="0"/>
          <dgm:chPref val="0"/>
        </dgm:presLayoutVars>
      </dgm:prSet>
      <dgm:spPr/>
    </dgm:pt>
    <dgm:pt modelId="{9BB6B8E8-FB68-488E-BFDC-6B3D759B49C4}" type="pres">
      <dgm:prSet presAssocID="{D2CB40FB-0D9E-4A70-9500-8D0CABAD49C4}" presName="desTx" presStyleLbl="alignAccFollowNode1" presStyleIdx="1" presStyleCnt="4">
        <dgm:presLayoutVars/>
      </dgm:prSet>
      <dgm:spPr/>
    </dgm:pt>
    <dgm:pt modelId="{51827028-5691-4EB9-B1B8-157A6ED4328E}" type="pres">
      <dgm:prSet presAssocID="{DA31CC64-4B5A-43E9-B31E-CB65B100FD5C}" presName="space" presStyleCnt="0"/>
      <dgm:spPr/>
    </dgm:pt>
    <dgm:pt modelId="{76B989E9-AC81-442F-A912-A6AD35CC5F15}" type="pres">
      <dgm:prSet presAssocID="{045BE8E9-AB53-4CAE-8A9F-0EDE7FC5D37E}" presName="composite" presStyleCnt="0"/>
      <dgm:spPr/>
    </dgm:pt>
    <dgm:pt modelId="{5BB0164B-E8F1-4D3C-A317-387C601F6955}" type="pres">
      <dgm:prSet presAssocID="{045BE8E9-AB53-4CAE-8A9F-0EDE7FC5D37E}" presName="parTx" presStyleLbl="alignNode1" presStyleIdx="2" presStyleCnt="4">
        <dgm:presLayoutVars>
          <dgm:chMax val="0"/>
          <dgm:chPref val="0"/>
        </dgm:presLayoutVars>
      </dgm:prSet>
      <dgm:spPr/>
    </dgm:pt>
    <dgm:pt modelId="{49991A20-B034-4CCD-A676-7D19F75BE9DF}" type="pres">
      <dgm:prSet presAssocID="{045BE8E9-AB53-4CAE-8A9F-0EDE7FC5D37E}" presName="desTx" presStyleLbl="alignAccFollowNode1" presStyleIdx="2" presStyleCnt="4">
        <dgm:presLayoutVars/>
      </dgm:prSet>
      <dgm:spPr/>
    </dgm:pt>
    <dgm:pt modelId="{AABA5AB3-C485-441F-BE40-D346EE93F850}" type="pres">
      <dgm:prSet presAssocID="{F1510483-36BA-41CD-A708-14545A584756}" presName="space" presStyleCnt="0"/>
      <dgm:spPr/>
    </dgm:pt>
    <dgm:pt modelId="{FFAD9CCF-B985-43CC-BA17-E7200EB4FF68}" type="pres">
      <dgm:prSet presAssocID="{1F1E6EB9-F563-45F5-B944-8154ED21B0AD}" presName="composite" presStyleCnt="0"/>
      <dgm:spPr/>
    </dgm:pt>
    <dgm:pt modelId="{CED0EB76-4067-419A-B96A-D5C9116D2476}" type="pres">
      <dgm:prSet presAssocID="{1F1E6EB9-F563-45F5-B944-8154ED21B0AD}" presName="parTx" presStyleLbl="alignNode1" presStyleIdx="3" presStyleCnt="4">
        <dgm:presLayoutVars>
          <dgm:chMax val="0"/>
          <dgm:chPref val="0"/>
        </dgm:presLayoutVars>
      </dgm:prSet>
      <dgm:spPr/>
    </dgm:pt>
    <dgm:pt modelId="{C71889FA-B18A-40F2-8CBE-0F8977071D6C}" type="pres">
      <dgm:prSet presAssocID="{1F1E6EB9-F563-45F5-B944-8154ED21B0AD}" presName="desTx" presStyleLbl="alignAccFollowNode1" presStyleIdx="3" presStyleCnt="4">
        <dgm:presLayoutVars/>
      </dgm:prSet>
      <dgm:spPr/>
    </dgm:pt>
  </dgm:ptLst>
  <dgm:cxnLst>
    <dgm:cxn modelId="{6F1CA305-3D01-4AC7-8E70-C31AA957ED94}" srcId="{1965B80F-3109-4EC1-BB02-BF76E61E18CE}" destId="{D2CB40FB-0D9E-4A70-9500-8D0CABAD49C4}" srcOrd="1" destOrd="0" parTransId="{13624EA2-B50C-4971-91F8-DF75E5F4818A}" sibTransId="{DA31CC64-4B5A-43E9-B31E-CB65B100FD5C}"/>
    <dgm:cxn modelId="{1E3BE41E-1B23-403C-AA82-00FA0FE05963}" srcId="{477D3569-462D-4F11-A4BC-4FD7E1639E8D}" destId="{E2279005-55C7-4769-B8BF-119D86934874}" srcOrd="0" destOrd="0" parTransId="{EAF1A0EF-45DA-47E7-8FCA-91124E700F73}" sibTransId="{EC15E769-6C02-4043-8830-5BAA903ED4B4}"/>
    <dgm:cxn modelId="{05D19228-EEB1-467D-ADC9-61DF221CE846}" type="presOf" srcId="{D2CB40FB-0D9E-4A70-9500-8D0CABAD49C4}" destId="{22A36E5B-5574-4823-8166-67C8DF70F5BB}" srcOrd="0" destOrd="0" presId="urn:microsoft.com/office/officeart/2016/7/layout/ChevronBlockProcess"/>
    <dgm:cxn modelId="{4A45D035-F45B-4404-B148-E63FBE7546EB}" srcId="{D2CB40FB-0D9E-4A70-9500-8D0CABAD49C4}" destId="{CD1C6152-A314-48E6-913D-8B3A47A0C52A}" srcOrd="0" destOrd="0" parTransId="{B1081A65-CFDC-4BAF-A586-D73E24BB24B5}" sibTransId="{2741AEF6-B5E7-462D-AB09-E4B7ADF33792}"/>
    <dgm:cxn modelId="{47137E4D-45AF-440F-85D3-4571B995A0F4}" type="presOf" srcId="{1965B80F-3109-4EC1-BB02-BF76E61E18CE}" destId="{EB24DCEF-482C-4F2F-B139-57B507A98610}" srcOrd="0" destOrd="0" presId="urn:microsoft.com/office/officeart/2016/7/layout/ChevronBlockProcess"/>
    <dgm:cxn modelId="{BC7D935A-C48E-4B97-87D7-1F2B11E8FA96}" type="presOf" srcId="{1F1E6EB9-F563-45F5-B944-8154ED21B0AD}" destId="{CED0EB76-4067-419A-B96A-D5C9116D2476}" srcOrd="0" destOrd="0" presId="urn:microsoft.com/office/officeart/2016/7/layout/ChevronBlockProcess"/>
    <dgm:cxn modelId="{29031883-09AC-4429-A6E0-24F84702DD6D}" srcId="{1F1E6EB9-F563-45F5-B944-8154ED21B0AD}" destId="{D5DB4828-102F-4B0B-82A6-1EE07E46214E}" srcOrd="0" destOrd="0" parTransId="{273E1BEA-9E41-4E23-9D89-EFA97BB8C294}" sibTransId="{803F2BFD-79F7-42C7-BD0B-7CC10B8F77C7}"/>
    <dgm:cxn modelId="{19588C84-E129-4EBB-9900-BE5206CB55AE}" type="presOf" srcId="{D5DB4828-102F-4B0B-82A6-1EE07E46214E}" destId="{C71889FA-B18A-40F2-8CBE-0F8977071D6C}" srcOrd="0" destOrd="0" presId="urn:microsoft.com/office/officeart/2016/7/layout/ChevronBlockProcess"/>
    <dgm:cxn modelId="{843B5D86-532D-4DBF-9C4F-532499F6C59D}" type="presOf" srcId="{1C329348-9A61-42E5-8486-B5ED4F570E61}" destId="{49991A20-B034-4CCD-A676-7D19F75BE9DF}" srcOrd="0" destOrd="0" presId="urn:microsoft.com/office/officeart/2016/7/layout/ChevronBlockProcess"/>
    <dgm:cxn modelId="{C2D2B18E-6628-439B-ACAC-6C193DF056F7}" type="presOf" srcId="{045BE8E9-AB53-4CAE-8A9F-0EDE7FC5D37E}" destId="{5BB0164B-E8F1-4D3C-A317-387C601F6955}" srcOrd="0" destOrd="0" presId="urn:microsoft.com/office/officeart/2016/7/layout/ChevronBlockProcess"/>
    <dgm:cxn modelId="{BAEEF2A1-A298-4450-AC0A-8B251505AF78}" srcId="{045BE8E9-AB53-4CAE-8A9F-0EDE7FC5D37E}" destId="{1C329348-9A61-42E5-8486-B5ED4F570E61}" srcOrd="0" destOrd="0" parTransId="{64FC32B1-9094-4C2B-A7AE-DADD6DD1D9B6}" sibTransId="{F7AD9547-6F9F-48B5-9957-BDABD0A482E4}"/>
    <dgm:cxn modelId="{EFB38EAB-266B-4C04-B53A-717B721D5B16}" type="presOf" srcId="{CD1C6152-A314-48E6-913D-8B3A47A0C52A}" destId="{9BB6B8E8-FB68-488E-BFDC-6B3D759B49C4}" srcOrd="0" destOrd="0" presId="urn:microsoft.com/office/officeart/2016/7/layout/ChevronBlockProcess"/>
    <dgm:cxn modelId="{3AC7C7BB-FFE7-4EF6-885C-4CB7F614AAEB}" srcId="{1965B80F-3109-4EC1-BB02-BF76E61E18CE}" destId="{045BE8E9-AB53-4CAE-8A9F-0EDE7FC5D37E}" srcOrd="2" destOrd="0" parTransId="{A78357C4-AC23-4D74-B719-43FA9EB06FE1}" sibTransId="{F1510483-36BA-41CD-A708-14545A584756}"/>
    <dgm:cxn modelId="{C80508F1-A328-41AE-B3B3-A6450298588B}" srcId="{1965B80F-3109-4EC1-BB02-BF76E61E18CE}" destId="{477D3569-462D-4F11-A4BC-4FD7E1639E8D}" srcOrd="0" destOrd="0" parTransId="{6BCE2271-CE04-4356-A8B5-6B692798280A}" sibTransId="{534D9484-1E4E-474A-B986-C7A7F78A6FF9}"/>
    <dgm:cxn modelId="{8B5C26F3-0B2E-428E-A1D8-7F64FA64075E}" srcId="{1965B80F-3109-4EC1-BB02-BF76E61E18CE}" destId="{1F1E6EB9-F563-45F5-B944-8154ED21B0AD}" srcOrd="3" destOrd="0" parTransId="{EE954E71-9776-4C92-93B8-382AB97AE468}" sibTransId="{22FA4BBC-B771-4602-AEAB-E243720B7040}"/>
    <dgm:cxn modelId="{7F0ED9F6-6CC0-4A34-A4DB-734CECBF021A}" type="presOf" srcId="{E2279005-55C7-4769-B8BF-119D86934874}" destId="{75A3BE97-12E6-4A1F-B131-D2C5EA612E1A}" srcOrd="0" destOrd="0" presId="urn:microsoft.com/office/officeart/2016/7/layout/ChevronBlockProcess"/>
    <dgm:cxn modelId="{A05132FF-1DE5-487E-B0E7-D5FCE9589C98}" type="presOf" srcId="{477D3569-462D-4F11-A4BC-4FD7E1639E8D}" destId="{6360D84A-5D65-43D2-826A-E5C774011B01}" srcOrd="0" destOrd="0" presId="urn:microsoft.com/office/officeart/2016/7/layout/ChevronBlockProcess"/>
    <dgm:cxn modelId="{6A55A37F-57A0-49F8-9C53-016310E3CFAA}" type="presParOf" srcId="{EB24DCEF-482C-4F2F-B139-57B507A98610}" destId="{A7C0858A-F4E1-4F73-B234-406A74101737}" srcOrd="0" destOrd="0" presId="urn:microsoft.com/office/officeart/2016/7/layout/ChevronBlockProcess"/>
    <dgm:cxn modelId="{E40C6F6E-7609-49CC-B093-5D12678AD535}" type="presParOf" srcId="{A7C0858A-F4E1-4F73-B234-406A74101737}" destId="{6360D84A-5D65-43D2-826A-E5C774011B01}" srcOrd="0" destOrd="0" presId="urn:microsoft.com/office/officeart/2016/7/layout/ChevronBlockProcess"/>
    <dgm:cxn modelId="{A5CA85A8-F3A9-4CFF-9453-A133E93986DD}" type="presParOf" srcId="{A7C0858A-F4E1-4F73-B234-406A74101737}" destId="{75A3BE97-12E6-4A1F-B131-D2C5EA612E1A}" srcOrd="1" destOrd="0" presId="urn:microsoft.com/office/officeart/2016/7/layout/ChevronBlockProcess"/>
    <dgm:cxn modelId="{B88CF02F-A0C5-4CE9-BE08-DE9413A335D2}" type="presParOf" srcId="{EB24DCEF-482C-4F2F-B139-57B507A98610}" destId="{EDDB648F-C476-4396-9A27-3642CBF21E7D}" srcOrd="1" destOrd="0" presId="urn:microsoft.com/office/officeart/2016/7/layout/ChevronBlockProcess"/>
    <dgm:cxn modelId="{F3291DA4-53AB-450B-BA7A-A0398BFCB611}" type="presParOf" srcId="{EB24DCEF-482C-4F2F-B139-57B507A98610}" destId="{C228E965-1CA6-4E1D-92AF-22B7D9CE1990}" srcOrd="2" destOrd="0" presId="urn:microsoft.com/office/officeart/2016/7/layout/ChevronBlockProcess"/>
    <dgm:cxn modelId="{4346053C-15BF-4107-8A19-AE1A2F04B2FE}" type="presParOf" srcId="{C228E965-1CA6-4E1D-92AF-22B7D9CE1990}" destId="{22A36E5B-5574-4823-8166-67C8DF70F5BB}" srcOrd="0" destOrd="0" presId="urn:microsoft.com/office/officeart/2016/7/layout/ChevronBlockProcess"/>
    <dgm:cxn modelId="{87D878DE-1E35-477F-A0D6-37CE50A11211}" type="presParOf" srcId="{C228E965-1CA6-4E1D-92AF-22B7D9CE1990}" destId="{9BB6B8E8-FB68-488E-BFDC-6B3D759B49C4}" srcOrd="1" destOrd="0" presId="urn:microsoft.com/office/officeart/2016/7/layout/ChevronBlockProcess"/>
    <dgm:cxn modelId="{EDEF7D28-CCFD-487F-829D-4456C97941E8}" type="presParOf" srcId="{EB24DCEF-482C-4F2F-B139-57B507A98610}" destId="{51827028-5691-4EB9-B1B8-157A6ED4328E}" srcOrd="3" destOrd="0" presId="urn:microsoft.com/office/officeart/2016/7/layout/ChevronBlockProcess"/>
    <dgm:cxn modelId="{8DA38B94-7932-4E74-BB9D-5B6750C2A0B5}" type="presParOf" srcId="{EB24DCEF-482C-4F2F-B139-57B507A98610}" destId="{76B989E9-AC81-442F-A912-A6AD35CC5F15}" srcOrd="4" destOrd="0" presId="urn:microsoft.com/office/officeart/2016/7/layout/ChevronBlockProcess"/>
    <dgm:cxn modelId="{B51B2A0E-3A28-489B-B319-C7525154AB31}" type="presParOf" srcId="{76B989E9-AC81-442F-A912-A6AD35CC5F15}" destId="{5BB0164B-E8F1-4D3C-A317-387C601F6955}" srcOrd="0" destOrd="0" presId="urn:microsoft.com/office/officeart/2016/7/layout/ChevronBlockProcess"/>
    <dgm:cxn modelId="{1A8A08D1-4DCE-4E43-A0A5-8703EB582B06}" type="presParOf" srcId="{76B989E9-AC81-442F-A912-A6AD35CC5F15}" destId="{49991A20-B034-4CCD-A676-7D19F75BE9DF}" srcOrd="1" destOrd="0" presId="urn:microsoft.com/office/officeart/2016/7/layout/ChevronBlockProcess"/>
    <dgm:cxn modelId="{BAFFC47F-5303-44CD-87E0-B484A598F916}" type="presParOf" srcId="{EB24DCEF-482C-4F2F-B139-57B507A98610}" destId="{AABA5AB3-C485-441F-BE40-D346EE93F850}" srcOrd="5" destOrd="0" presId="urn:microsoft.com/office/officeart/2016/7/layout/ChevronBlockProcess"/>
    <dgm:cxn modelId="{B2E0DBEB-8CFC-4404-8CB2-7D02066F9C42}" type="presParOf" srcId="{EB24DCEF-482C-4F2F-B139-57B507A98610}" destId="{FFAD9CCF-B985-43CC-BA17-E7200EB4FF68}" srcOrd="6" destOrd="0" presId="urn:microsoft.com/office/officeart/2016/7/layout/ChevronBlockProcess"/>
    <dgm:cxn modelId="{3C9ACE68-CA94-477D-B73E-C7FB5B02054F}" type="presParOf" srcId="{FFAD9CCF-B985-43CC-BA17-E7200EB4FF68}" destId="{CED0EB76-4067-419A-B96A-D5C9116D2476}" srcOrd="0" destOrd="0" presId="urn:microsoft.com/office/officeart/2016/7/layout/ChevronBlockProcess"/>
    <dgm:cxn modelId="{0898A70D-2A51-493E-BC86-757ECFD7F5E8}" type="presParOf" srcId="{FFAD9CCF-B985-43CC-BA17-E7200EB4FF68}" destId="{C71889FA-B18A-40F2-8CBE-0F8977071D6C}"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A6DF81-C824-4584-979D-2E09FD90957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19D0C45-8517-4AAB-A8E6-023440BEAA49}">
      <dgm:prSet phldrT="[Text]"/>
      <dgm:spPr/>
      <dgm:t>
        <a:bodyPr/>
        <a:lstStyle/>
        <a:p>
          <a:r>
            <a:rPr lang="en-US" dirty="0"/>
            <a:t>Consumer</a:t>
          </a:r>
        </a:p>
      </dgm:t>
    </dgm:pt>
    <dgm:pt modelId="{68C09A08-61D3-4D7F-8A14-BDF3C01BDF23}" type="parTrans" cxnId="{6A1F2A12-E52C-493F-8332-1B9176768DC6}">
      <dgm:prSet/>
      <dgm:spPr/>
      <dgm:t>
        <a:bodyPr/>
        <a:lstStyle/>
        <a:p>
          <a:endParaRPr lang="en-US"/>
        </a:p>
      </dgm:t>
    </dgm:pt>
    <dgm:pt modelId="{4D69EE43-1721-4521-8A17-49498E7D1A71}" type="sibTrans" cxnId="{6A1F2A12-E52C-493F-8332-1B9176768DC6}">
      <dgm:prSet/>
      <dgm:spPr/>
      <dgm:t>
        <a:bodyPr/>
        <a:lstStyle/>
        <a:p>
          <a:endParaRPr lang="en-US"/>
        </a:p>
      </dgm:t>
    </dgm:pt>
    <dgm:pt modelId="{FC133BF1-19E1-4B8F-8E2C-A1922015720A}">
      <dgm:prSet/>
      <dgm:spPr/>
      <dgm:t>
        <a:bodyPr/>
        <a:lstStyle/>
        <a:p>
          <a:pPr>
            <a:buSzPts val="1000"/>
            <a:buFont typeface="Symbol" panose="05050102010706020507" pitchFamily="18" charset="2"/>
            <a:buChar char=""/>
          </a:pPr>
          <a:r>
            <a:rPr lang="en-US" dirty="0"/>
            <a:t>data that are fit for use by data consumers</a:t>
          </a:r>
        </a:p>
      </dgm:t>
    </dgm:pt>
    <dgm:pt modelId="{453F3FC7-79C6-47DC-988D-BABD31859D2E}" type="parTrans" cxnId="{D400950A-496E-4534-99CA-3E30450DD983}">
      <dgm:prSet/>
      <dgm:spPr/>
      <dgm:t>
        <a:bodyPr/>
        <a:lstStyle/>
        <a:p>
          <a:endParaRPr lang="en-US"/>
        </a:p>
      </dgm:t>
    </dgm:pt>
    <dgm:pt modelId="{6B89A8E4-B07A-4E4D-AE7F-8151770A15D3}" type="sibTrans" cxnId="{D400950A-496E-4534-99CA-3E30450DD983}">
      <dgm:prSet/>
      <dgm:spPr/>
      <dgm:t>
        <a:bodyPr/>
        <a:lstStyle/>
        <a:p>
          <a:endParaRPr lang="en-US"/>
        </a:p>
      </dgm:t>
    </dgm:pt>
    <dgm:pt modelId="{227E98CC-8C52-4FF0-AA7C-8DD809925188}">
      <dgm:prSet/>
      <dgm:spPr/>
      <dgm:t>
        <a:bodyPr/>
        <a:lstStyle/>
        <a:p>
          <a:pPr>
            <a:buSzPts val="1000"/>
            <a:buFont typeface="Symbol" panose="05050102010706020507" pitchFamily="18" charset="2"/>
            <a:buChar char=""/>
          </a:pPr>
          <a:r>
            <a:rPr lang="en-US" dirty="0"/>
            <a:t>data meeting or exceeding consumer expectations</a:t>
          </a:r>
        </a:p>
      </dgm:t>
    </dgm:pt>
    <dgm:pt modelId="{4C5E9A50-D093-4CAE-AA92-68003472B808}" type="parTrans" cxnId="{83D33691-669B-42BF-8398-29EBD3BAB406}">
      <dgm:prSet/>
      <dgm:spPr/>
      <dgm:t>
        <a:bodyPr/>
        <a:lstStyle/>
        <a:p>
          <a:endParaRPr lang="en-US"/>
        </a:p>
      </dgm:t>
    </dgm:pt>
    <dgm:pt modelId="{090CD053-911B-4F45-8BFA-930A2BFE9999}" type="sibTrans" cxnId="{83D33691-669B-42BF-8398-29EBD3BAB406}">
      <dgm:prSet/>
      <dgm:spPr/>
      <dgm:t>
        <a:bodyPr/>
        <a:lstStyle/>
        <a:p>
          <a:endParaRPr lang="en-US"/>
        </a:p>
      </dgm:t>
    </dgm:pt>
    <dgm:pt modelId="{9D3351B9-7F6C-40A5-8723-20D5791EB22D}">
      <dgm:prSet/>
      <dgm:spPr/>
      <dgm:t>
        <a:bodyPr/>
        <a:lstStyle/>
        <a:p>
          <a:pPr>
            <a:buSzPts val="1000"/>
            <a:buFont typeface="Symbol" panose="05050102010706020507" pitchFamily="18" charset="2"/>
            <a:buChar char=""/>
          </a:pPr>
          <a:r>
            <a:rPr lang="en-US" dirty="0"/>
            <a:t>data that satisfies the requirements of its intended use</a:t>
          </a:r>
        </a:p>
      </dgm:t>
    </dgm:pt>
    <dgm:pt modelId="{85607170-5127-4883-BB83-AAA97722EB14}" type="parTrans" cxnId="{7FD14ABC-9A50-4F7A-87A6-2D94696B2A91}">
      <dgm:prSet/>
      <dgm:spPr/>
      <dgm:t>
        <a:bodyPr/>
        <a:lstStyle/>
        <a:p>
          <a:endParaRPr lang="en-US"/>
        </a:p>
      </dgm:t>
    </dgm:pt>
    <dgm:pt modelId="{181E4423-1689-4955-A22F-E9853C045D9E}" type="sibTrans" cxnId="{7FD14ABC-9A50-4F7A-87A6-2D94696B2A91}">
      <dgm:prSet/>
      <dgm:spPr/>
      <dgm:t>
        <a:bodyPr/>
        <a:lstStyle/>
        <a:p>
          <a:endParaRPr lang="en-US"/>
        </a:p>
      </dgm:t>
    </dgm:pt>
    <dgm:pt modelId="{5094786F-D92C-440E-B07D-76FAE88C6733}">
      <dgm:prSet/>
      <dgm:spPr/>
      <dgm:t>
        <a:bodyPr/>
        <a:lstStyle/>
        <a:p>
          <a:r>
            <a:rPr lang="en-US" dirty="0"/>
            <a:t>Business</a:t>
          </a:r>
        </a:p>
      </dgm:t>
    </dgm:pt>
    <dgm:pt modelId="{CE5199D1-9CB7-499B-9887-8FA01CD15063}" type="parTrans" cxnId="{06678A09-0A28-4AE0-9C59-D92B905C641B}">
      <dgm:prSet/>
      <dgm:spPr/>
      <dgm:t>
        <a:bodyPr/>
        <a:lstStyle/>
        <a:p>
          <a:endParaRPr lang="en-US"/>
        </a:p>
      </dgm:t>
    </dgm:pt>
    <dgm:pt modelId="{F16EFF41-6C78-402F-95B5-A2EA09CC5859}" type="sibTrans" cxnId="{06678A09-0A28-4AE0-9C59-D92B905C641B}">
      <dgm:prSet/>
      <dgm:spPr/>
      <dgm:t>
        <a:bodyPr/>
        <a:lstStyle/>
        <a:p>
          <a:endParaRPr lang="en-US"/>
        </a:p>
      </dgm:t>
    </dgm:pt>
    <dgm:pt modelId="{2E8761B7-A594-4864-82F1-D49839ADF577}">
      <dgm:prSet/>
      <dgm:spPr/>
      <dgm:t>
        <a:bodyPr/>
        <a:lstStyle/>
        <a:p>
          <a:pPr>
            <a:buSzPts val="1000"/>
            <a:buFont typeface="Symbol" panose="05050102010706020507" pitchFamily="18" charset="2"/>
            <a:buChar char=""/>
          </a:pPr>
          <a:r>
            <a:rPr lang="en-US" dirty="0"/>
            <a:t>data that is 'fit for use' in their intended operational, decision-making and other roles" or that exhibits 'conformance to standards' that have been set, so that fitness for use is achieved</a:t>
          </a:r>
        </a:p>
      </dgm:t>
    </dgm:pt>
    <dgm:pt modelId="{CC477137-8946-4D49-AFEB-D869FFB72910}" type="parTrans" cxnId="{85D661FF-E53E-4C8E-B0D3-A45D00FC3B2A}">
      <dgm:prSet/>
      <dgm:spPr/>
      <dgm:t>
        <a:bodyPr/>
        <a:lstStyle/>
        <a:p>
          <a:endParaRPr lang="en-US"/>
        </a:p>
      </dgm:t>
    </dgm:pt>
    <dgm:pt modelId="{3399D494-8784-4436-AFB0-B03523DBF795}" type="sibTrans" cxnId="{85D661FF-E53E-4C8E-B0D3-A45D00FC3B2A}">
      <dgm:prSet/>
      <dgm:spPr/>
      <dgm:t>
        <a:bodyPr/>
        <a:lstStyle/>
        <a:p>
          <a:endParaRPr lang="en-US"/>
        </a:p>
      </dgm:t>
    </dgm:pt>
    <dgm:pt modelId="{2608DE87-2ADC-46FF-9729-924AB93CD8B1}">
      <dgm:prSet/>
      <dgm:spPr/>
      <dgm:t>
        <a:bodyPr/>
        <a:lstStyle/>
        <a:p>
          <a:pPr>
            <a:buSzPts val="1000"/>
            <a:buFont typeface="Symbol" panose="05050102010706020507" pitchFamily="18" charset="2"/>
            <a:buChar char=""/>
          </a:pPr>
          <a:r>
            <a:rPr lang="en-US" dirty="0"/>
            <a:t>data that are fit for their intended uses in operations, decision making and planning</a:t>
          </a:r>
        </a:p>
      </dgm:t>
    </dgm:pt>
    <dgm:pt modelId="{420A241F-FD31-4A11-A9A9-F5DAEBF29701}" type="parTrans" cxnId="{78CEC4D5-6436-4408-BF20-B73873C5BE96}">
      <dgm:prSet/>
      <dgm:spPr/>
      <dgm:t>
        <a:bodyPr/>
        <a:lstStyle/>
        <a:p>
          <a:endParaRPr lang="en-US"/>
        </a:p>
      </dgm:t>
    </dgm:pt>
    <dgm:pt modelId="{FB48ABA4-6A97-4A5F-A9FD-68BBF8B6107D}" type="sibTrans" cxnId="{78CEC4D5-6436-4408-BF20-B73873C5BE96}">
      <dgm:prSet/>
      <dgm:spPr/>
      <dgm:t>
        <a:bodyPr/>
        <a:lstStyle/>
        <a:p>
          <a:endParaRPr lang="en-US"/>
        </a:p>
      </dgm:t>
    </dgm:pt>
    <dgm:pt modelId="{043ADCE9-46B1-415D-98D7-2CD704A46C7D}">
      <dgm:prSet/>
      <dgm:spPr/>
      <dgm:t>
        <a:bodyPr/>
        <a:lstStyle/>
        <a:p>
          <a:pPr>
            <a:buSzPts val="1000"/>
            <a:buFont typeface="Symbol" panose="05050102010706020507" pitchFamily="18" charset="2"/>
            <a:buChar char=""/>
          </a:pPr>
          <a:r>
            <a:rPr lang="en-US" dirty="0"/>
            <a:t>the capability of data to satisfy the stated business, system, and technical requirements of an enterprise</a:t>
          </a:r>
        </a:p>
      </dgm:t>
    </dgm:pt>
    <dgm:pt modelId="{5D25823D-6075-463A-8EB2-F251A396FBCE}" type="parTrans" cxnId="{0129BC39-FC00-43C9-AE35-AEFBE5BB1EC9}">
      <dgm:prSet/>
      <dgm:spPr/>
      <dgm:t>
        <a:bodyPr/>
        <a:lstStyle/>
        <a:p>
          <a:endParaRPr lang="en-US"/>
        </a:p>
      </dgm:t>
    </dgm:pt>
    <dgm:pt modelId="{E76A818C-6945-48F8-B3A9-8BADC17C433B}" type="sibTrans" cxnId="{0129BC39-FC00-43C9-AE35-AEFBE5BB1EC9}">
      <dgm:prSet/>
      <dgm:spPr/>
      <dgm:t>
        <a:bodyPr/>
        <a:lstStyle/>
        <a:p>
          <a:endParaRPr lang="en-US"/>
        </a:p>
      </dgm:t>
    </dgm:pt>
    <dgm:pt modelId="{D481BF8B-427E-42DF-8FB1-3F6838AC00AB}">
      <dgm:prSet/>
      <dgm:spPr/>
      <dgm:t>
        <a:bodyPr/>
        <a:lstStyle/>
        <a:p>
          <a:r>
            <a:rPr lang="en-US" dirty="0"/>
            <a:t>Standards-based</a:t>
          </a:r>
        </a:p>
      </dgm:t>
    </dgm:pt>
    <dgm:pt modelId="{0B494DF8-A6E7-4AF6-BF02-A97B5B05DE74}" type="parTrans" cxnId="{6B70653E-5042-49E0-87BD-8E75649F3F24}">
      <dgm:prSet/>
      <dgm:spPr/>
      <dgm:t>
        <a:bodyPr/>
        <a:lstStyle/>
        <a:p>
          <a:endParaRPr lang="en-US"/>
        </a:p>
      </dgm:t>
    </dgm:pt>
    <dgm:pt modelId="{9F1A0BF5-8AB0-48B8-BF27-851E8E7526F3}" type="sibTrans" cxnId="{6B70653E-5042-49E0-87BD-8E75649F3F24}">
      <dgm:prSet/>
      <dgm:spPr/>
      <dgm:t>
        <a:bodyPr/>
        <a:lstStyle/>
        <a:p>
          <a:endParaRPr lang="en-US"/>
        </a:p>
      </dgm:t>
    </dgm:pt>
    <dgm:pt modelId="{C62E78FF-C438-4549-A721-CDFECC4558DF}">
      <dgm:prSet/>
      <dgm:spPr/>
      <dgm:t>
        <a:bodyPr/>
        <a:lstStyle/>
        <a:p>
          <a:pPr>
            <a:buSzPts val="1000"/>
            <a:buFont typeface="Symbol" panose="05050102010706020507" pitchFamily="18" charset="2"/>
            <a:buChar char=""/>
          </a:pPr>
          <a:r>
            <a:rPr lang="en-US" dirty="0"/>
            <a:t>the degree to which a set of inherent characteristics (quality dimensions) of an object (data) fulfills requirements</a:t>
          </a:r>
        </a:p>
      </dgm:t>
    </dgm:pt>
    <dgm:pt modelId="{6B6F352C-3DF4-4CBC-8444-371BE00A3AF4}" type="parTrans" cxnId="{BECEA285-0EF2-46D0-966D-EF19E911A799}">
      <dgm:prSet/>
      <dgm:spPr/>
      <dgm:t>
        <a:bodyPr/>
        <a:lstStyle/>
        <a:p>
          <a:endParaRPr lang="en-US"/>
        </a:p>
      </dgm:t>
    </dgm:pt>
    <dgm:pt modelId="{25B56D3A-41D3-492A-B268-59580954BE7A}" type="sibTrans" cxnId="{BECEA285-0EF2-46D0-966D-EF19E911A799}">
      <dgm:prSet/>
      <dgm:spPr/>
      <dgm:t>
        <a:bodyPr/>
        <a:lstStyle/>
        <a:p>
          <a:endParaRPr lang="en-US"/>
        </a:p>
      </dgm:t>
    </dgm:pt>
    <dgm:pt modelId="{AEE0BC7A-44A5-4778-A0D5-88AF5585F6B5}">
      <dgm:prSet/>
      <dgm:spPr/>
      <dgm:t>
        <a:bodyPr/>
        <a:lstStyle/>
        <a:p>
          <a:pPr>
            <a:buSzPts val="1000"/>
            <a:buFont typeface="Symbol" panose="05050102010706020507" pitchFamily="18" charset="2"/>
            <a:buChar char=""/>
          </a:pPr>
          <a:r>
            <a:rPr lang="en-US" dirty="0"/>
            <a:t>the usefulness, accuracy, and correctness of data for its application</a:t>
          </a:r>
        </a:p>
      </dgm:t>
    </dgm:pt>
    <dgm:pt modelId="{866995AA-55F0-4085-8A04-A0E69709A85E}" type="parTrans" cxnId="{2B1DED7A-DEDC-4BDD-B031-262DF68E0475}">
      <dgm:prSet/>
      <dgm:spPr/>
      <dgm:t>
        <a:bodyPr/>
        <a:lstStyle/>
        <a:p>
          <a:endParaRPr lang="en-US"/>
        </a:p>
      </dgm:t>
    </dgm:pt>
    <dgm:pt modelId="{EB5EAAB9-AFFF-4582-997B-15945475D134}" type="sibTrans" cxnId="{2B1DED7A-DEDC-4BDD-B031-262DF68E0475}">
      <dgm:prSet/>
      <dgm:spPr/>
      <dgm:t>
        <a:bodyPr/>
        <a:lstStyle/>
        <a:p>
          <a:endParaRPr lang="en-US"/>
        </a:p>
      </dgm:t>
    </dgm:pt>
    <dgm:pt modelId="{8B333F86-CF2C-45E8-BA22-484A2FB30032}" type="pres">
      <dgm:prSet presAssocID="{B0A6DF81-C824-4584-979D-2E09FD90957C}" presName="linear" presStyleCnt="0">
        <dgm:presLayoutVars>
          <dgm:dir/>
          <dgm:animLvl val="lvl"/>
          <dgm:resizeHandles val="exact"/>
        </dgm:presLayoutVars>
      </dgm:prSet>
      <dgm:spPr/>
    </dgm:pt>
    <dgm:pt modelId="{ACD25939-F119-41F1-91DC-A26F4A7C5AF4}" type="pres">
      <dgm:prSet presAssocID="{019D0C45-8517-4AAB-A8E6-023440BEAA49}" presName="parentLin" presStyleCnt="0"/>
      <dgm:spPr/>
    </dgm:pt>
    <dgm:pt modelId="{7FFBC4E6-65C4-4117-8CA7-F2C9459E6414}" type="pres">
      <dgm:prSet presAssocID="{019D0C45-8517-4AAB-A8E6-023440BEAA49}" presName="parentLeftMargin" presStyleLbl="node1" presStyleIdx="0" presStyleCnt="3"/>
      <dgm:spPr/>
    </dgm:pt>
    <dgm:pt modelId="{B64F74C8-BA26-4CF8-90E2-10AA85115BEA}" type="pres">
      <dgm:prSet presAssocID="{019D0C45-8517-4AAB-A8E6-023440BEAA49}" presName="parentText" presStyleLbl="node1" presStyleIdx="0" presStyleCnt="3">
        <dgm:presLayoutVars>
          <dgm:chMax val="0"/>
          <dgm:bulletEnabled val="1"/>
        </dgm:presLayoutVars>
      </dgm:prSet>
      <dgm:spPr/>
    </dgm:pt>
    <dgm:pt modelId="{F87EA16C-6F20-47F3-AD90-BC412D4401FE}" type="pres">
      <dgm:prSet presAssocID="{019D0C45-8517-4AAB-A8E6-023440BEAA49}" presName="negativeSpace" presStyleCnt="0"/>
      <dgm:spPr/>
    </dgm:pt>
    <dgm:pt modelId="{4C4E0FB6-84EB-401C-915A-99FCFD1F5A25}" type="pres">
      <dgm:prSet presAssocID="{019D0C45-8517-4AAB-A8E6-023440BEAA49}" presName="childText" presStyleLbl="conFgAcc1" presStyleIdx="0" presStyleCnt="3">
        <dgm:presLayoutVars>
          <dgm:bulletEnabled val="1"/>
        </dgm:presLayoutVars>
      </dgm:prSet>
      <dgm:spPr/>
    </dgm:pt>
    <dgm:pt modelId="{B8D8DC87-52F3-4AC1-94CC-C812557B971D}" type="pres">
      <dgm:prSet presAssocID="{4D69EE43-1721-4521-8A17-49498E7D1A71}" presName="spaceBetweenRectangles" presStyleCnt="0"/>
      <dgm:spPr/>
    </dgm:pt>
    <dgm:pt modelId="{5FDB3272-818A-455F-8FF6-5D5177E006F9}" type="pres">
      <dgm:prSet presAssocID="{5094786F-D92C-440E-B07D-76FAE88C6733}" presName="parentLin" presStyleCnt="0"/>
      <dgm:spPr/>
    </dgm:pt>
    <dgm:pt modelId="{5BB84A67-86B7-40CB-A761-087C2FF03E5D}" type="pres">
      <dgm:prSet presAssocID="{5094786F-D92C-440E-B07D-76FAE88C6733}" presName="parentLeftMargin" presStyleLbl="node1" presStyleIdx="0" presStyleCnt="3"/>
      <dgm:spPr/>
    </dgm:pt>
    <dgm:pt modelId="{1D6E6B8D-3432-40CA-9172-432BC335C77F}" type="pres">
      <dgm:prSet presAssocID="{5094786F-D92C-440E-B07D-76FAE88C6733}" presName="parentText" presStyleLbl="node1" presStyleIdx="1" presStyleCnt="3">
        <dgm:presLayoutVars>
          <dgm:chMax val="0"/>
          <dgm:bulletEnabled val="1"/>
        </dgm:presLayoutVars>
      </dgm:prSet>
      <dgm:spPr/>
    </dgm:pt>
    <dgm:pt modelId="{DA7CA01E-0E1B-434B-BE76-76DA1347AAF9}" type="pres">
      <dgm:prSet presAssocID="{5094786F-D92C-440E-B07D-76FAE88C6733}" presName="negativeSpace" presStyleCnt="0"/>
      <dgm:spPr/>
    </dgm:pt>
    <dgm:pt modelId="{CD2E70BD-D72D-4C6D-8EE2-6D9FDEEF49F9}" type="pres">
      <dgm:prSet presAssocID="{5094786F-D92C-440E-B07D-76FAE88C6733}" presName="childText" presStyleLbl="conFgAcc1" presStyleIdx="1" presStyleCnt="3">
        <dgm:presLayoutVars>
          <dgm:bulletEnabled val="1"/>
        </dgm:presLayoutVars>
      </dgm:prSet>
      <dgm:spPr/>
    </dgm:pt>
    <dgm:pt modelId="{222E5619-1762-4B1C-ACA1-00D03F921704}" type="pres">
      <dgm:prSet presAssocID="{F16EFF41-6C78-402F-95B5-A2EA09CC5859}" presName="spaceBetweenRectangles" presStyleCnt="0"/>
      <dgm:spPr/>
    </dgm:pt>
    <dgm:pt modelId="{1E946DEA-1CF0-498D-B519-BCE35EBB39FE}" type="pres">
      <dgm:prSet presAssocID="{D481BF8B-427E-42DF-8FB1-3F6838AC00AB}" presName="parentLin" presStyleCnt="0"/>
      <dgm:spPr/>
    </dgm:pt>
    <dgm:pt modelId="{67DBBBD2-0542-4FE5-AC72-A3A250B22E89}" type="pres">
      <dgm:prSet presAssocID="{D481BF8B-427E-42DF-8FB1-3F6838AC00AB}" presName="parentLeftMargin" presStyleLbl="node1" presStyleIdx="1" presStyleCnt="3"/>
      <dgm:spPr/>
    </dgm:pt>
    <dgm:pt modelId="{398364CF-C461-478E-A481-EF3F9836026B}" type="pres">
      <dgm:prSet presAssocID="{D481BF8B-427E-42DF-8FB1-3F6838AC00AB}" presName="parentText" presStyleLbl="node1" presStyleIdx="2" presStyleCnt="3">
        <dgm:presLayoutVars>
          <dgm:chMax val="0"/>
          <dgm:bulletEnabled val="1"/>
        </dgm:presLayoutVars>
      </dgm:prSet>
      <dgm:spPr/>
    </dgm:pt>
    <dgm:pt modelId="{3892A534-6E82-475B-9253-9DF89AEC8994}" type="pres">
      <dgm:prSet presAssocID="{D481BF8B-427E-42DF-8FB1-3F6838AC00AB}" presName="negativeSpace" presStyleCnt="0"/>
      <dgm:spPr/>
    </dgm:pt>
    <dgm:pt modelId="{8B238A67-EFEA-4E18-9E0C-B3DD462376A1}" type="pres">
      <dgm:prSet presAssocID="{D481BF8B-427E-42DF-8FB1-3F6838AC00AB}" presName="childText" presStyleLbl="conFgAcc1" presStyleIdx="2" presStyleCnt="3">
        <dgm:presLayoutVars>
          <dgm:bulletEnabled val="1"/>
        </dgm:presLayoutVars>
      </dgm:prSet>
      <dgm:spPr/>
    </dgm:pt>
  </dgm:ptLst>
  <dgm:cxnLst>
    <dgm:cxn modelId="{06678A09-0A28-4AE0-9C59-D92B905C641B}" srcId="{B0A6DF81-C824-4584-979D-2E09FD90957C}" destId="{5094786F-D92C-440E-B07D-76FAE88C6733}" srcOrd="1" destOrd="0" parTransId="{CE5199D1-9CB7-499B-9887-8FA01CD15063}" sibTransId="{F16EFF41-6C78-402F-95B5-A2EA09CC5859}"/>
    <dgm:cxn modelId="{D400950A-496E-4534-99CA-3E30450DD983}" srcId="{019D0C45-8517-4AAB-A8E6-023440BEAA49}" destId="{FC133BF1-19E1-4B8F-8E2C-A1922015720A}" srcOrd="0" destOrd="0" parTransId="{453F3FC7-79C6-47DC-988D-BABD31859D2E}" sibTransId="{6B89A8E4-B07A-4E4D-AE7F-8151770A15D3}"/>
    <dgm:cxn modelId="{6A1F2A12-E52C-493F-8332-1B9176768DC6}" srcId="{B0A6DF81-C824-4584-979D-2E09FD90957C}" destId="{019D0C45-8517-4AAB-A8E6-023440BEAA49}" srcOrd="0" destOrd="0" parTransId="{68C09A08-61D3-4D7F-8A14-BDF3C01BDF23}" sibTransId="{4D69EE43-1721-4521-8A17-49498E7D1A71}"/>
    <dgm:cxn modelId="{5CF9FC2B-9232-434F-BF99-F63EA13C603E}" type="presOf" srcId="{FC133BF1-19E1-4B8F-8E2C-A1922015720A}" destId="{4C4E0FB6-84EB-401C-915A-99FCFD1F5A25}" srcOrd="0" destOrd="0" presId="urn:microsoft.com/office/officeart/2005/8/layout/list1"/>
    <dgm:cxn modelId="{ECD69D35-5AC8-483B-BF4E-AEC7AABFE975}" type="presOf" srcId="{2E8761B7-A594-4864-82F1-D49839ADF577}" destId="{CD2E70BD-D72D-4C6D-8EE2-6D9FDEEF49F9}" srcOrd="0" destOrd="0" presId="urn:microsoft.com/office/officeart/2005/8/layout/list1"/>
    <dgm:cxn modelId="{0129BC39-FC00-43C9-AE35-AEFBE5BB1EC9}" srcId="{5094786F-D92C-440E-B07D-76FAE88C6733}" destId="{043ADCE9-46B1-415D-98D7-2CD704A46C7D}" srcOrd="2" destOrd="0" parTransId="{5D25823D-6075-463A-8EB2-F251A396FBCE}" sibTransId="{E76A818C-6945-48F8-B3A9-8BADC17C433B}"/>
    <dgm:cxn modelId="{0EEB723D-BFD5-4671-8FBD-2A6DC1CE7B1D}" type="presOf" srcId="{C62E78FF-C438-4549-A721-CDFECC4558DF}" destId="{8B238A67-EFEA-4E18-9E0C-B3DD462376A1}" srcOrd="0" destOrd="0" presId="urn:microsoft.com/office/officeart/2005/8/layout/list1"/>
    <dgm:cxn modelId="{6B70653E-5042-49E0-87BD-8E75649F3F24}" srcId="{B0A6DF81-C824-4584-979D-2E09FD90957C}" destId="{D481BF8B-427E-42DF-8FB1-3F6838AC00AB}" srcOrd="2" destOrd="0" parTransId="{0B494DF8-A6E7-4AF6-BF02-A97B5B05DE74}" sibTransId="{9F1A0BF5-8AB0-48B8-BF27-851E8E7526F3}"/>
    <dgm:cxn modelId="{110D925C-D13F-44B2-8B80-3C4D57A32FBD}" type="presOf" srcId="{B0A6DF81-C824-4584-979D-2E09FD90957C}" destId="{8B333F86-CF2C-45E8-BA22-484A2FB30032}" srcOrd="0" destOrd="0" presId="urn:microsoft.com/office/officeart/2005/8/layout/list1"/>
    <dgm:cxn modelId="{59FBE95F-C3B0-463C-8BAD-78B3B366047B}" type="presOf" srcId="{5094786F-D92C-440E-B07D-76FAE88C6733}" destId="{1D6E6B8D-3432-40CA-9172-432BC335C77F}" srcOrd="1" destOrd="0" presId="urn:microsoft.com/office/officeart/2005/8/layout/list1"/>
    <dgm:cxn modelId="{80925542-2AAE-4F2A-BBE9-988A0099FA5D}" type="presOf" srcId="{2608DE87-2ADC-46FF-9729-924AB93CD8B1}" destId="{CD2E70BD-D72D-4C6D-8EE2-6D9FDEEF49F9}" srcOrd="0" destOrd="1" presId="urn:microsoft.com/office/officeart/2005/8/layout/list1"/>
    <dgm:cxn modelId="{8EF6CC4B-088A-4E23-86BF-729245805FA7}" type="presOf" srcId="{5094786F-D92C-440E-B07D-76FAE88C6733}" destId="{5BB84A67-86B7-40CB-A761-087C2FF03E5D}" srcOrd="0" destOrd="0" presId="urn:microsoft.com/office/officeart/2005/8/layout/list1"/>
    <dgm:cxn modelId="{2B1DED7A-DEDC-4BDD-B031-262DF68E0475}" srcId="{D481BF8B-427E-42DF-8FB1-3F6838AC00AB}" destId="{AEE0BC7A-44A5-4778-A0D5-88AF5585F6B5}" srcOrd="1" destOrd="0" parTransId="{866995AA-55F0-4085-8A04-A0E69709A85E}" sibTransId="{EB5EAAB9-AFFF-4582-997B-15945475D134}"/>
    <dgm:cxn modelId="{BECEA285-0EF2-46D0-966D-EF19E911A799}" srcId="{D481BF8B-427E-42DF-8FB1-3F6838AC00AB}" destId="{C62E78FF-C438-4549-A721-CDFECC4558DF}" srcOrd="0" destOrd="0" parTransId="{6B6F352C-3DF4-4CBC-8444-371BE00A3AF4}" sibTransId="{25B56D3A-41D3-492A-B268-59580954BE7A}"/>
    <dgm:cxn modelId="{83D33691-669B-42BF-8398-29EBD3BAB406}" srcId="{019D0C45-8517-4AAB-A8E6-023440BEAA49}" destId="{227E98CC-8C52-4FF0-AA7C-8DD809925188}" srcOrd="1" destOrd="0" parTransId="{4C5E9A50-D093-4CAE-AA92-68003472B808}" sibTransId="{090CD053-911B-4F45-8BFA-930A2BFE9999}"/>
    <dgm:cxn modelId="{A5D93A9E-F090-4DC2-904A-B0BFE706041B}" type="presOf" srcId="{227E98CC-8C52-4FF0-AA7C-8DD809925188}" destId="{4C4E0FB6-84EB-401C-915A-99FCFD1F5A25}" srcOrd="0" destOrd="1" presId="urn:microsoft.com/office/officeart/2005/8/layout/list1"/>
    <dgm:cxn modelId="{14786EAC-7728-4EF3-8563-9D75D8F85601}" type="presOf" srcId="{D481BF8B-427E-42DF-8FB1-3F6838AC00AB}" destId="{398364CF-C461-478E-A481-EF3F9836026B}" srcOrd="1" destOrd="0" presId="urn:microsoft.com/office/officeart/2005/8/layout/list1"/>
    <dgm:cxn modelId="{9AC9BFB0-3CFB-4E21-A8BF-82C6DCB50362}" type="presOf" srcId="{019D0C45-8517-4AAB-A8E6-023440BEAA49}" destId="{7FFBC4E6-65C4-4117-8CA7-F2C9459E6414}" srcOrd="0" destOrd="0" presId="urn:microsoft.com/office/officeart/2005/8/layout/list1"/>
    <dgm:cxn modelId="{4818C2B7-EA9E-4577-9E57-EBFAE4C86301}" type="presOf" srcId="{D481BF8B-427E-42DF-8FB1-3F6838AC00AB}" destId="{67DBBBD2-0542-4FE5-AC72-A3A250B22E89}" srcOrd="0" destOrd="0" presId="urn:microsoft.com/office/officeart/2005/8/layout/list1"/>
    <dgm:cxn modelId="{CB58C2B7-5C8E-47D9-AF26-06F7571A5BDD}" type="presOf" srcId="{9D3351B9-7F6C-40A5-8723-20D5791EB22D}" destId="{4C4E0FB6-84EB-401C-915A-99FCFD1F5A25}" srcOrd="0" destOrd="2" presId="urn:microsoft.com/office/officeart/2005/8/layout/list1"/>
    <dgm:cxn modelId="{7FD14ABC-9A50-4F7A-87A6-2D94696B2A91}" srcId="{019D0C45-8517-4AAB-A8E6-023440BEAA49}" destId="{9D3351B9-7F6C-40A5-8723-20D5791EB22D}" srcOrd="2" destOrd="0" parTransId="{85607170-5127-4883-BB83-AAA97722EB14}" sibTransId="{181E4423-1689-4955-A22F-E9853C045D9E}"/>
    <dgm:cxn modelId="{3C7F28C9-4AC9-4490-8D43-E21EAA5483BB}" type="presOf" srcId="{043ADCE9-46B1-415D-98D7-2CD704A46C7D}" destId="{CD2E70BD-D72D-4C6D-8EE2-6D9FDEEF49F9}" srcOrd="0" destOrd="2" presId="urn:microsoft.com/office/officeart/2005/8/layout/list1"/>
    <dgm:cxn modelId="{78CEC4D5-6436-4408-BF20-B73873C5BE96}" srcId="{5094786F-D92C-440E-B07D-76FAE88C6733}" destId="{2608DE87-2ADC-46FF-9729-924AB93CD8B1}" srcOrd="1" destOrd="0" parTransId="{420A241F-FD31-4A11-A9A9-F5DAEBF29701}" sibTransId="{FB48ABA4-6A97-4A5F-A9FD-68BBF8B6107D}"/>
    <dgm:cxn modelId="{1F7036DC-2B73-47E1-AA22-58572B95EF38}" type="presOf" srcId="{AEE0BC7A-44A5-4778-A0D5-88AF5585F6B5}" destId="{8B238A67-EFEA-4E18-9E0C-B3DD462376A1}" srcOrd="0" destOrd="1" presId="urn:microsoft.com/office/officeart/2005/8/layout/list1"/>
    <dgm:cxn modelId="{650D9EF9-5D19-4EA8-8837-C1918B5B9775}" type="presOf" srcId="{019D0C45-8517-4AAB-A8E6-023440BEAA49}" destId="{B64F74C8-BA26-4CF8-90E2-10AA85115BEA}" srcOrd="1" destOrd="0" presId="urn:microsoft.com/office/officeart/2005/8/layout/list1"/>
    <dgm:cxn modelId="{85D661FF-E53E-4C8E-B0D3-A45D00FC3B2A}" srcId="{5094786F-D92C-440E-B07D-76FAE88C6733}" destId="{2E8761B7-A594-4864-82F1-D49839ADF577}" srcOrd="0" destOrd="0" parTransId="{CC477137-8946-4D49-AFEB-D869FFB72910}" sibTransId="{3399D494-8784-4436-AFB0-B03523DBF795}"/>
    <dgm:cxn modelId="{0DCD1885-BCDD-40DF-B0B7-34EA0C13010F}" type="presParOf" srcId="{8B333F86-CF2C-45E8-BA22-484A2FB30032}" destId="{ACD25939-F119-41F1-91DC-A26F4A7C5AF4}" srcOrd="0" destOrd="0" presId="urn:microsoft.com/office/officeart/2005/8/layout/list1"/>
    <dgm:cxn modelId="{8654E549-DDC4-4E3E-9CB3-6BFEE4827B80}" type="presParOf" srcId="{ACD25939-F119-41F1-91DC-A26F4A7C5AF4}" destId="{7FFBC4E6-65C4-4117-8CA7-F2C9459E6414}" srcOrd="0" destOrd="0" presId="urn:microsoft.com/office/officeart/2005/8/layout/list1"/>
    <dgm:cxn modelId="{1EC5787A-A81B-4DAE-B707-C643F36C3FD9}" type="presParOf" srcId="{ACD25939-F119-41F1-91DC-A26F4A7C5AF4}" destId="{B64F74C8-BA26-4CF8-90E2-10AA85115BEA}" srcOrd="1" destOrd="0" presId="urn:microsoft.com/office/officeart/2005/8/layout/list1"/>
    <dgm:cxn modelId="{F6195462-BBEE-41AA-B555-A7F44A6EA6CB}" type="presParOf" srcId="{8B333F86-CF2C-45E8-BA22-484A2FB30032}" destId="{F87EA16C-6F20-47F3-AD90-BC412D4401FE}" srcOrd="1" destOrd="0" presId="urn:microsoft.com/office/officeart/2005/8/layout/list1"/>
    <dgm:cxn modelId="{D79834EA-A7AF-4580-AF58-07B02D54F232}" type="presParOf" srcId="{8B333F86-CF2C-45E8-BA22-484A2FB30032}" destId="{4C4E0FB6-84EB-401C-915A-99FCFD1F5A25}" srcOrd="2" destOrd="0" presId="urn:microsoft.com/office/officeart/2005/8/layout/list1"/>
    <dgm:cxn modelId="{09F575E2-9F2F-414A-A2F3-94237D8CAD98}" type="presParOf" srcId="{8B333F86-CF2C-45E8-BA22-484A2FB30032}" destId="{B8D8DC87-52F3-4AC1-94CC-C812557B971D}" srcOrd="3" destOrd="0" presId="urn:microsoft.com/office/officeart/2005/8/layout/list1"/>
    <dgm:cxn modelId="{A142F11B-6087-4D07-A719-8A098ABC565A}" type="presParOf" srcId="{8B333F86-CF2C-45E8-BA22-484A2FB30032}" destId="{5FDB3272-818A-455F-8FF6-5D5177E006F9}" srcOrd="4" destOrd="0" presId="urn:microsoft.com/office/officeart/2005/8/layout/list1"/>
    <dgm:cxn modelId="{BA29FFD4-DA58-4130-B07A-2A6CB483934E}" type="presParOf" srcId="{5FDB3272-818A-455F-8FF6-5D5177E006F9}" destId="{5BB84A67-86B7-40CB-A761-087C2FF03E5D}" srcOrd="0" destOrd="0" presId="urn:microsoft.com/office/officeart/2005/8/layout/list1"/>
    <dgm:cxn modelId="{F1F1F620-1357-455F-A86F-B2960F24246D}" type="presParOf" srcId="{5FDB3272-818A-455F-8FF6-5D5177E006F9}" destId="{1D6E6B8D-3432-40CA-9172-432BC335C77F}" srcOrd="1" destOrd="0" presId="urn:microsoft.com/office/officeart/2005/8/layout/list1"/>
    <dgm:cxn modelId="{338EE1AD-EA9A-4CC9-AEBC-D666CDE803F7}" type="presParOf" srcId="{8B333F86-CF2C-45E8-BA22-484A2FB30032}" destId="{DA7CA01E-0E1B-434B-BE76-76DA1347AAF9}" srcOrd="5" destOrd="0" presId="urn:microsoft.com/office/officeart/2005/8/layout/list1"/>
    <dgm:cxn modelId="{3DAAC84C-FDD2-4F14-A50A-5E36CFEA520D}" type="presParOf" srcId="{8B333F86-CF2C-45E8-BA22-484A2FB30032}" destId="{CD2E70BD-D72D-4C6D-8EE2-6D9FDEEF49F9}" srcOrd="6" destOrd="0" presId="urn:microsoft.com/office/officeart/2005/8/layout/list1"/>
    <dgm:cxn modelId="{7981DF67-CB28-4545-BC7F-B00A69CE3D78}" type="presParOf" srcId="{8B333F86-CF2C-45E8-BA22-484A2FB30032}" destId="{222E5619-1762-4B1C-ACA1-00D03F921704}" srcOrd="7" destOrd="0" presId="urn:microsoft.com/office/officeart/2005/8/layout/list1"/>
    <dgm:cxn modelId="{F76454F9-1EF6-406A-A547-CBE13FDD1609}" type="presParOf" srcId="{8B333F86-CF2C-45E8-BA22-484A2FB30032}" destId="{1E946DEA-1CF0-498D-B519-BCE35EBB39FE}" srcOrd="8" destOrd="0" presId="urn:microsoft.com/office/officeart/2005/8/layout/list1"/>
    <dgm:cxn modelId="{D2BEE7F3-BAB5-4D12-8E1A-FDB3CFA8F4BE}" type="presParOf" srcId="{1E946DEA-1CF0-498D-B519-BCE35EBB39FE}" destId="{67DBBBD2-0542-4FE5-AC72-A3A250B22E89}" srcOrd="0" destOrd="0" presId="urn:microsoft.com/office/officeart/2005/8/layout/list1"/>
    <dgm:cxn modelId="{1601D810-CC52-4B82-81CF-D166FEBB6D69}" type="presParOf" srcId="{1E946DEA-1CF0-498D-B519-BCE35EBB39FE}" destId="{398364CF-C461-478E-A481-EF3F9836026B}" srcOrd="1" destOrd="0" presId="urn:microsoft.com/office/officeart/2005/8/layout/list1"/>
    <dgm:cxn modelId="{2D734B1D-CA9B-467B-BD25-EA7BD6E560E6}" type="presParOf" srcId="{8B333F86-CF2C-45E8-BA22-484A2FB30032}" destId="{3892A534-6E82-475B-9253-9DF89AEC8994}" srcOrd="9" destOrd="0" presId="urn:microsoft.com/office/officeart/2005/8/layout/list1"/>
    <dgm:cxn modelId="{1743989A-584A-44D4-B04D-78BD2AD028B6}" type="presParOf" srcId="{8B333F86-CF2C-45E8-BA22-484A2FB30032}" destId="{8B238A67-EFEA-4E18-9E0C-B3DD462376A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47EA26-9CBB-4459-BFF0-A7078992B7D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1466944-76BD-4258-99BC-0F0D944E2A7F}">
      <dgm:prSet phldrT="[Text]"/>
      <dgm:spPr/>
      <dgm:t>
        <a:bodyPr/>
        <a:lstStyle/>
        <a:p>
          <a:pPr>
            <a:lnSpc>
              <a:spcPct val="100000"/>
            </a:lnSpc>
            <a:defRPr b="1"/>
          </a:pPr>
          <a:r>
            <a:rPr lang="en-US" b="1"/>
            <a:t>Define rules</a:t>
          </a:r>
          <a:endParaRPr lang="en-US"/>
        </a:p>
      </dgm:t>
    </dgm:pt>
    <dgm:pt modelId="{1F5767CD-115A-4D4F-A5FA-6A75D45504F9}" type="parTrans" cxnId="{C253DE43-0B92-4116-8D1B-B80035BF49E5}">
      <dgm:prSet/>
      <dgm:spPr/>
      <dgm:t>
        <a:bodyPr/>
        <a:lstStyle/>
        <a:p>
          <a:endParaRPr lang="en-US"/>
        </a:p>
      </dgm:t>
    </dgm:pt>
    <dgm:pt modelId="{5956460B-38D4-4FB7-AFE9-E7A8137ED07A}" type="sibTrans" cxnId="{C253DE43-0B92-4116-8D1B-B80035BF49E5}">
      <dgm:prSet/>
      <dgm:spPr/>
      <dgm:t>
        <a:bodyPr/>
        <a:lstStyle/>
        <a:p>
          <a:endParaRPr lang="en-US"/>
        </a:p>
      </dgm:t>
    </dgm:pt>
    <dgm:pt modelId="{38555DA7-2772-4AF4-BC5F-FB6C511855BE}">
      <dgm:prSet phldrT="[Text]"/>
      <dgm:spPr/>
      <dgm:t>
        <a:bodyPr/>
        <a:lstStyle/>
        <a:p>
          <a:pPr>
            <a:lnSpc>
              <a:spcPct val="100000"/>
            </a:lnSpc>
          </a:pPr>
          <a:r>
            <a:rPr lang="en-US" dirty="0"/>
            <a:t>The information you gather during the discovery phase shapes your decisions about the data quality measures you need and the rules you’ll create to achieve the desired end state. </a:t>
          </a:r>
        </a:p>
        <a:p>
          <a:pPr>
            <a:lnSpc>
              <a:spcPct val="100000"/>
            </a:lnSpc>
          </a:pPr>
          <a:r>
            <a:rPr lang="en-US" dirty="0"/>
            <a:t>For example, you may need to cleanse and deduplicate data, standardize its format, or discard data from before a certain date. Note that this is a collaborative process between business and IT.</a:t>
          </a:r>
        </a:p>
      </dgm:t>
    </dgm:pt>
    <dgm:pt modelId="{CAC3D024-105D-4877-ABCB-76A7F66A8FEF}" type="parTrans" cxnId="{7E129526-F003-4639-9CFE-4962ED412C0C}">
      <dgm:prSet/>
      <dgm:spPr/>
      <dgm:t>
        <a:bodyPr/>
        <a:lstStyle/>
        <a:p>
          <a:endParaRPr lang="en-US"/>
        </a:p>
      </dgm:t>
    </dgm:pt>
    <dgm:pt modelId="{DBD117C9-5924-467A-A69E-FA155FD083E4}" type="sibTrans" cxnId="{7E129526-F003-4639-9CFE-4962ED412C0C}">
      <dgm:prSet/>
      <dgm:spPr/>
      <dgm:t>
        <a:bodyPr/>
        <a:lstStyle/>
        <a:p>
          <a:endParaRPr lang="en-US"/>
        </a:p>
      </dgm:t>
    </dgm:pt>
    <dgm:pt modelId="{381F1A0D-3B70-4866-970E-D2AAFCA7E5EC}">
      <dgm:prSet phldrT="[Text]"/>
      <dgm:spPr/>
      <dgm:t>
        <a:bodyPr/>
        <a:lstStyle/>
        <a:p>
          <a:pPr>
            <a:lnSpc>
              <a:spcPct val="100000"/>
            </a:lnSpc>
            <a:defRPr b="1"/>
          </a:pPr>
          <a:r>
            <a:rPr lang="en-US" b="1"/>
            <a:t>Apply rules</a:t>
          </a:r>
          <a:endParaRPr lang="en-US"/>
        </a:p>
      </dgm:t>
    </dgm:pt>
    <dgm:pt modelId="{3D5D1F9C-5B5F-44A1-A263-58DF899DC47B}" type="parTrans" cxnId="{2E0E3FD0-F0BA-4439-81D4-A4739655A5AA}">
      <dgm:prSet/>
      <dgm:spPr/>
      <dgm:t>
        <a:bodyPr/>
        <a:lstStyle/>
        <a:p>
          <a:endParaRPr lang="en-US"/>
        </a:p>
      </dgm:t>
    </dgm:pt>
    <dgm:pt modelId="{15E1AC07-AB3D-418B-B4AE-CA7B1A09DD35}" type="sibTrans" cxnId="{2E0E3FD0-F0BA-4439-81D4-A4739655A5AA}">
      <dgm:prSet/>
      <dgm:spPr/>
      <dgm:t>
        <a:bodyPr/>
        <a:lstStyle/>
        <a:p>
          <a:endParaRPr lang="en-US"/>
        </a:p>
      </dgm:t>
    </dgm:pt>
    <dgm:pt modelId="{7C962DFA-CF91-4392-AF19-59B695CAC26C}">
      <dgm:prSet phldrT="[Text]"/>
      <dgm:spPr/>
      <dgm:t>
        <a:bodyPr/>
        <a:lstStyle/>
        <a:p>
          <a:pPr>
            <a:lnSpc>
              <a:spcPct val="100000"/>
            </a:lnSpc>
          </a:pPr>
          <a:r>
            <a:rPr lang="en-US" dirty="0"/>
            <a:t>Once you’ve defined rules, you will integrate them into your data pipelines. Don’t get stuck in a silo; your data quality tools need to be integrated across all data sources and targets in order to remediate data quality across the entire organization.</a:t>
          </a:r>
        </a:p>
      </dgm:t>
    </dgm:pt>
    <dgm:pt modelId="{7DB0C356-8AE9-4FEA-8D1C-FF66B150226C}" type="parTrans" cxnId="{7C5863D7-B7B9-4B26-BA6D-869520DEDED1}">
      <dgm:prSet/>
      <dgm:spPr/>
      <dgm:t>
        <a:bodyPr/>
        <a:lstStyle/>
        <a:p>
          <a:endParaRPr lang="en-US"/>
        </a:p>
      </dgm:t>
    </dgm:pt>
    <dgm:pt modelId="{52FC234A-6651-445F-9A33-2E9F75FA0597}" type="sibTrans" cxnId="{7C5863D7-B7B9-4B26-BA6D-869520DEDED1}">
      <dgm:prSet/>
      <dgm:spPr/>
      <dgm:t>
        <a:bodyPr/>
        <a:lstStyle/>
        <a:p>
          <a:endParaRPr lang="en-US"/>
        </a:p>
      </dgm:t>
    </dgm:pt>
    <dgm:pt modelId="{80D082AC-96F1-40A3-87F0-27F25F34A59E}">
      <dgm:prSet phldrT="[Text]"/>
      <dgm:spPr/>
      <dgm:t>
        <a:bodyPr/>
        <a:lstStyle/>
        <a:p>
          <a:pPr>
            <a:lnSpc>
              <a:spcPct val="100000"/>
            </a:lnSpc>
            <a:defRPr b="1"/>
          </a:pPr>
          <a:r>
            <a:rPr lang="en-US" b="1"/>
            <a:t>Discover</a:t>
          </a:r>
          <a:endParaRPr lang="en-US"/>
        </a:p>
      </dgm:t>
    </dgm:pt>
    <dgm:pt modelId="{BA342548-C308-441A-9CA1-7650C374ADD8}" type="parTrans" cxnId="{E23A3191-4B94-466B-AE44-897BE73E0C3E}">
      <dgm:prSet/>
      <dgm:spPr/>
      <dgm:t>
        <a:bodyPr/>
        <a:lstStyle/>
        <a:p>
          <a:endParaRPr lang="en-US"/>
        </a:p>
      </dgm:t>
    </dgm:pt>
    <dgm:pt modelId="{CA0900C8-82E7-4D10-8F12-21E55844992E}" type="sibTrans" cxnId="{E23A3191-4B94-466B-AE44-897BE73E0C3E}">
      <dgm:prSet/>
      <dgm:spPr/>
      <dgm:t>
        <a:bodyPr/>
        <a:lstStyle/>
        <a:p>
          <a:endParaRPr lang="en-US"/>
        </a:p>
      </dgm:t>
    </dgm:pt>
    <dgm:pt modelId="{72F3F4FB-9C4E-4DF8-801C-546C76979C46}">
      <dgm:prSet phldrT="[Text]"/>
      <dgm:spPr/>
      <dgm:t>
        <a:bodyPr/>
        <a:lstStyle/>
        <a:p>
          <a:pPr>
            <a:lnSpc>
              <a:spcPct val="100000"/>
            </a:lnSpc>
          </a:pPr>
          <a:r>
            <a:rPr lang="en-US" dirty="0"/>
            <a:t>You can only plan your data quality journey once you understand your starting point. To do that, you’ll need to assess the current state of your data: what you have, where it resides, its sensitivity, data relationships, and any quality issues it has.</a:t>
          </a:r>
        </a:p>
      </dgm:t>
    </dgm:pt>
    <dgm:pt modelId="{533FC205-4AB1-4170-9F42-5371EF8569FC}" type="parTrans" cxnId="{3AFE9051-B64A-4808-9931-E500C84B322B}">
      <dgm:prSet/>
      <dgm:spPr/>
      <dgm:t>
        <a:bodyPr/>
        <a:lstStyle/>
        <a:p>
          <a:endParaRPr lang="en-US"/>
        </a:p>
      </dgm:t>
    </dgm:pt>
    <dgm:pt modelId="{22588093-0169-4B05-9F5D-DA735E013EA0}" type="sibTrans" cxnId="{3AFE9051-B64A-4808-9931-E500C84B322B}">
      <dgm:prSet/>
      <dgm:spPr/>
      <dgm:t>
        <a:bodyPr/>
        <a:lstStyle/>
        <a:p>
          <a:endParaRPr lang="en-US"/>
        </a:p>
      </dgm:t>
    </dgm:pt>
    <dgm:pt modelId="{DE42535C-1C9E-4435-A2AD-F97B876D7508}">
      <dgm:prSet phldrT="[Text]"/>
      <dgm:spPr/>
      <dgm:t>
        <a:bodyPr/>
        <a:lstStyle/>
        <a:p>
          <a:pPr>
            <a:lnSpc>
              <a:spcPct val="100000"/>
            </a:lnSpc>
            <a:defRPr b="1"/>
          </a:pPr>
          <a:r>
            <a:rPr lang="en-US" b="1"/>
            <a:t>Monitor and manage</a:t>
          </a:r>
          <a:endParaRPr lang="en-US"/>
        </a:p>
      </dgm:t>
    </dgm:pt>
    <dgm:pt modelId="{349D05A8-7AE2-424C-9ACC-DBBECCB4EF73}" type="parTrans" cxnId="{B0A71AC5-2454-4321-9566-C064A8529969}">
      <dgm:prSet/>
      <dgm:spPr/>
      <dgm:t>
        <a:bodyPr/>
        <a:lstStyle/>
        <a:p>
          <a:endParaRPr lang="en-US"/>
        </a:p>
      </dgm:t>
    </dgm:pt>
    <dgm:pt modelId="{425459E8-136F-4948-8D8F-FDA5163FCA9D}" type="sibTrans" cxnId="{B0A71AC5-2454-4321-9566-C064A8529969}">
      <dgm:prSet/>
      <dgm:spPr/>
      <dgm:t>
        <a:bodyPr/>
        <a:lstStyle/>
        <a:p>
          <a:endParaRPr lang="en-US"/>
        </a:p>
      </dgm:t>
    </dgm:pt>
    <dgm:pt modelId="{3BCBE8F9-3349-4CBD-A829-F59DB0597A51}">
      <dgm:prSet phldrT="[Text]"/>
      <dgm:spPr/>
      <dgm:t>
        <a:bodyPr/>
        <a:lstStyle/>
        <a:p>
          <a:pPr>
            <a:lnSpc>
              <a:spcPct val="100000"/>
            </a:lnSpc>
          </a:pPr>
          <a:r>
            <a:rPr lang="en-US" dirty="0"/>
            <a:t>Data quality is not a one-and-done exercise. To maintain it, you need to be able to monitor and report on all data quality processes continuously, on-premises and in the cloud, using dashboards, scorecards, and visualizations.</a:t>
          </a:r>
        </a:p>
      </dgm:t>
    </dgm:pt>
    <dgm:pt modelId="{B71714A5-73E2-4200-A90F-E8A572E9CDBE}" type="parTrans" cxnId="{64AB45F5-F445-4811-BA79-974876CF9A0C}">
      <dgm:prSet/>
      <dgm:spPr/>
      <dgm:t>
        <a:bodyPr/>
        <a:lstStyle/>
        <a:p>
          <a:endParaRPr lang="en-US"/>
        </a:p>
      </dgm:t>
    </dgm:pt>
    <dgm:pt modelId="{58445A1F-34B3-485A-AF05-FBAA6AF1E63F}" type="sibTrans" cxnId="{64AB45F5-F445-4811-BA79-974876CF9A0C}">
      <dgm:prSet/>
      <dgm:spPr/>
      <dgm:t>
        <a:bodyPr/>
        <a:lstStyle/>
        <a:p>
          <a:endParaRPr lang="en-US"/>
        </a:p>
      </dgm:t>
    </dgm:pt>
    <dgm:pt modelId="{6A1E65D6-2320-4F17-90C3-FBC726878215}" type="pres">
      <dgm:prSet presAssocID="{0347EA26-9CBB-4459-BFF0-A7078992B7D0}" presName="root" presStyleCnt="0">
        <dgm:presLayoutVars>
          <dgm:dir/>
          <dgm:resizeHandles val="exact"/>
        </dgm:presLayoutVars>
      </dgm:prSet>
      <dgm:spPr/>
    </dgm:pt>
    <dgm:pt modelId="{4DDEC640-DB66-4AFE-A3E2-880BE532A60C}" type="pres">
      <dgm:prSet presAssocID="{E1466944-76BD-4258-99BC-0F0D944E2A7F}" presName="compNode" presStyleCnt="0"/>
      <dgm:spPr/>
    </dgm:pt>
    <dgm:pt modelId="{F1AEEA56-C96F-4CE2-9E45-32EC3697B6FA}" type="pres">
      <dgm:prSet presAssocID="{E1466944-76BD-4258-99BC-0F0D944E2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47F3D2BC-550C-4864-A4A1-01B1912E65D7}" type="pres">
      <dgm:prSet presAssocID="{E1466944-76BD-4258-99BC-0F0D944E2A7F}" presName="iconSpace" presStyleCnt="0"/>
      <dgm:spPr/>
    </dgm:pt>
    <dgm:pt modelId="{67203565-F0E6-4F50-9242-17672952F9A9}" type="pres">
      <dgm:prSet presAssocID="{E1466944-76BD-4258-99BC-0F0D944E2A7F}" presName="parTx" presStyleLbl="revTx" presStyleIdx="0" presStyleCnt="8">
        <dgm:presLayoutVars>
          <dgm:chMax val="0"/>
          <dgm:chPref val="0"/>
        </dgm:presLayoutVars>
      </dgm:prSet>
      <dgm:spPr/>
    </dgm:pt>
    <dgm:pt modelId="{AAD846D1-0DE9-4986-9852-9A9449781E01}" type="pres">
      <dgm:prSet presAssocID="{E1466944-76BD-4258-99BC-0F0D944E2A7F}" presName="txSpace" presStyleCnt="0"/>
      <dgm:spPr/>
    </dgm:pt>
    <dgm:pt modelId="{9C75434F-0E0C-4D27-9CC3-55FDF269A518}" type="pres">
      <dgm:prSet presAssocID="{E1466944-76BD-4258-99BC-0F0D944E2A7F}" presName="desTx" presStyleLbl="revTx" presStyleIdx="1" presStyleCnt="8">
        <dgm:presLayoutVars/>
      </dgm:prSet>
      <dgm:spPr/>
    </dgm:pt>
    <dgm:pt modelId="{C3481A05-A6F3-475F-BEE7-845C06F3EDD7}" type="pres">
      <dgm:prSet presAssocID="{5956460B-38D4-4FB7-AFE9-E7A8137ED07A}" presName="sibTrans" presStyleCnt="0"/>
      <dgm:spPr/>
    </dgm:pt>
    <dgm:pt modelId="{6A50DC02-6160-42F8-ACE3-287EB82C1081}" type="pres">
      <dgm:prSet presAssocID="{381F1A0D-3B70-4866-970E-D2AAFCA7E5EC}" presName="compNode" presStyleCnt="0"/>
      <dgm:spPr/>
    </dgm:pt>
    <dgm:pt modelId="{8EA6C9B7-6453-43CF-B3E5-9D64CB777156}" type="pres">
      <dgm:prSet presAssocID="{381F1A0D-3B70-4866-970E-D2AAFCA7E5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993EC78-C195-4DC0-8508-EA4423DD1EC0}" type="pres">
      <dgm:prSet presAssocID="{381F1A0D-3B70-4866-970E-D2AAFCA7E5EC}" presName="iconSpace" presStyleCnt="0"/>
      <dgm:spPr/>
    </dgm:pt>
    <dgm:pt modelId="{DEE5E9EF-16F2-43E9-BA92-9E113F9EC6AC}" type="pres">
      <dgm:prSet presAssocID="{381F1A0D-3B70-4866-970E-D2AAFCA7E5EC}" presName="parTx" presStyleLbl="revTx" presStyleIdx="2" presStyleCnt="8">
        <dgm:presLayoutVars>
          <dgm:chMax val="0"/>
          <dgm:chPref val="0"/>
        </dgm:presLayoutVars>
      </dgm:prSet>
      <dgm:spPr/>
    </dgm:pt>
    <dgm:pt modelId="{4180FB36-807D-4B1D-B50A-9CA35FDA7ADA}" type="pres">
      <dgm:prSet presAssocID="{381F1A0D-3B70-4866-970E-D2AAFCA7E5EC}" presName="txSpace" presStyleCnt="0"/>
      <dgm:spPr/>
    </dgm:pt>
    <dgm:pt modelId="{71218DC8-D2E1-4D49-88B3-D57E6D7A9261}" type="pres">
      <dgm:prSet presAssocID="{381F1A0D-3B70-4866-970E-D2AAFCA7E5EC}" presName="desTx" presStyleLbl="revTx" presStyleIdx="3" presStyleCnt="8">
        <dgm:presLayoutVars/>
      </dgm:prSet>
      <dgm:spPr/>
    </dgm:pt>
    <dgm:pt modelId="{15EF2C6B-6A19-4DD4-8678-5F7F76B35077}" type="pres">
      <dgm:prSet presAssocID="{15E1AC07-AB3D-418B-B4AE-CA7B1A09DD35}" presName="sibTrans" presStyleCnt="0"/>
      <dgm:spPr/>
    </dgm:pt>
    <dgm:pt modelId="{1F60C000-5E6B-4826-8D12-518A9F6B3AE5}" type="pres">
      <dgm:prSet presAssocID="{80D082AC-96F1-40A3-87F0-27F25F34A59E}" presName="compNode" presStyleCnt="0"/>
      <dgm:spPr/>
    </dgm:pt>
    <dgm:pt modelId="{6984866F-7969-4B8C-B64C-B32D67B10599}" type="pres">
      <dgm:prSet presAssocID="{80D082AC-96F1-40A3-87F0-27F25F34A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CD45B73C-DE7F-498E-B791-8BEA4283763D}" type="pres">
      <dgm:prSet presAssocID="{80D082AC-96F1-40A3-87F0-27F25F34A59E}" presName="iconSpace" presStyleCnt="0"/>
      <dgm:spPr/>
    </dgm:pt>
    <dgm:pt modelId="{CBB4AA6F-E758-4EFB-8A1F-FD48546BC957}" type="pres">
      <dgm:prSet presAssocID="{80D082AC-96F1-40A3-87F0-27F25F34A59E}" presName="parTx" presStyleLbl="revTx" presStyleIdx="4" presStyleCnt="8">
        <dgm:presLayoutVars>
          <dgm:chMax val="0"/>
          <dgm:chPref val="0"/>
        </dgm:presLayoutVars>
      </dgm:prSet>
      <dgm:spPr/>
    </dgm:pt>
    <dgm:pt modelId="{A0624F2F-47BD-419E-8F93-D143F2344A44}" type="pres">
      <dgm:prSet presAssocID="{80D082AC-96F1-40A3-87F0-27F25F34A59E}" presName="txSpace" presStyleCnt="0"/>
      <dgm:spPr/>
    </dgm:pt>
    <dgm:pt modelId="{732C9EC1-B61B-4D78-AC2E-3398FADAAC22}" type="pres">
      <dgm:prSet presAssocID="{80D082AC-96F1-40A3-87F0-27F25F34A59E}" presName="desTx" presStyleLbl="revTx" presStyleIdx="5" presStyleCnt="8">
        <dgm:presLayoutVars/>
      </dgm:prSet>
      <dgm:spPr/>
    </dgm:pt>
    <dgm:pt modelId="{89176C38-5737-4DBF-99B1-330E47B88F16}" type="pres">
      <dgm:prSet presAssocID="{CA0900C8-82E7-4D10-8F12-21E55844992E}" presName="sibTrans" presStyleCnt="0"/>
      <dgm:spPr/>
    </dgm:pt>
    <dgm:pt modelId="{AFB07166-A8A2-41AD-9F20-E1FB8BDBAF41}" type="pres">
      <dgm:prSet presAssocID="{DE42535C-1C9E-4435-A2AD-F97B876D7508}" presName="compNode" presStyleCnt="0"/>
      <dgm:spPr/>
    </dgm:pt>
    <dgm:pt modelId="{A8A58686-5F5F-4343-B782-4F52A74730A8}" type="pres">
      <dgm:prSet presAssocID="{DE42535C-1C9E-4435-A2AD-F97B876D75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C4405662-7FD1-4633-A56F-14CEAB68486B}" type="pres">
      <dgm:prSet presAssocID="{DE42535C-1C9E-4435-A2AD-F97B876D7508}" presName="iconSpace" presStyleCnt="0"/>
      <dgm:spPr/>
    </dgm:pt>
    <dgm:pt modelId="{D6CC0649-3259-42C9-AA3F-2E9129EFB82C}" type="pres">
      <dgm:prSet presAssocID="{DE42535C-1C9E-4435-A2AD-F97B876D7508}" presName="parTx" presStyleLbl="revTx" presStyleIdx="6" presStyleCnt="8">
        <dgm:presLayoutVars>
          <dgm:chMax val="0"/>
          <dgm:chPref val="0"/>
        </dgm:presLayoutVars>
      </dgm:prSet>
      <dgm:spPr/>
    </dgm:pt>
    <dgm:pt modelId="{6D0693EC-5EB9-4903-97F7-90F48DDBBEEB}" type="pres">
      <dgm:prSet presAssocID="{DE42535C-1C9E-4435-A2AD-F97B876D7508}" presName="txSpace" presStyleCnt="0"/>
      <dgm:spPr/>
    </dgm:pt>
    <dgm:pt modelId="{04029C85-C52C-414B-BBF4-36C0137E0AE0}" type="pres">
      <dgm:prSet presAssocID="{DE42535C-1C9E-4435-A2AD-F97B876D7508}" presName="desTx" presStyleLbl="revTx" presStyleIdx="7" presStyleCnt="8">
        <dgm:presLayoutVars/>
      </dgm:prSet>
      <dgm:spPr/>
    </dgm:pt>
  </dgm:ptLst>
  <dgm:cxnLst>
    <dgm:cxn modelId="{5955470D-87B6-41AD-89A3-93BB37B73ED6}" type="presOf" srcId="{3BCBE8F9-3349-4CBD-A829-F59DB0597A51}" destId="{04029C85-C52C-414B-BBF4-36C0137E0AE0}" srcOrd="0" destOrd="0" presId="urn:microsoft.com/office/officeart/2018/2/layout/IconLabelDescriptionList"/>
    <dgm:cxn modelId="{7E129526-F003-4639-9CFE-4962ED412C0C}" srcId="{E1466944-76BD-4258-99BC-0F0D944E2A7F}" destId="{38555DA7-2772-4AF4-BC5F-FB6C511855BE}" srcOrd="0" destOrd="0" parTransId="{CAC3D024-105D-4877-ABCB-76A7F66A8FEF}" sibTransId="{DBD117C9-5924-467A-A69E-FA155FD083E4}"/>
    <dgm:cxn modelId="{BB2EA128-CECD-4CB9-94E0-91662B6E9063}" type="presOf" srcId="{7C962DFA-CF91-4392-AF19-59B695CAC26C}" destId="{71218DC8-D2E1-4D49-88B3-D57E6D7A9261}" srcOrd="0" destOrd="0" presId="urn:microsoft.com/office/officeart/2018/2/layout/IconLabelDescriptionList"/>
    <dgm:cxn modelId="{98292E42-5BA4-419A-B8A0-08EE431E6AF7}" type="presOf" srcId="{E1466944-76BD-4258-99BC-0F0D944E2A7F}" destId="{67203565-F0E6-4F50-9242-17672952F9A9}" srcOrd="0" destOrd="0" presId="urn:microsoft.com/office/officeart/2018/2/layout/IconLabelDescriptionList"/>
    <dgm:cxn modelId="{C253DE43-0B92-4116-8D1B-B80035BF49E5}" srcId="{0347EA26-9CBB-4459-BFF0-A7078992B7D0}" destId="{E1466944-76BD-4258-99BC-0F0D944E2A7F}" srcOrd="0" destOrd="0" parTransId="{1F5767CD-115A-4D4F-A5FA-6A75D45504F9}" sibTransId="{5956460B-38D4-4FB7-AFE9-E7A8137ED07A}"/>
    <dgm:cxn modelId="{3AFE9051-B64A-4808-9931-E500C84B322B}" srcId="{80D082AC-96F1-40A3-87F0-27F25F34A59E}" destId="{72F3F4FB-9C4E-4DF8-801C-546C76979C46}" srcOrd="0" destOrd="0" parTransId="{533FC205-4AB1-4170-9F42-5371EF8569FC}" sibTransId="{22588093-0169-4B05-9F5D-DA735E013EA0}"/>
    <dgm:cxn modelId="{4EE97952-A484-4EA5-BAF8-73EC24B3AEAC}" type="presOf" srcId="{381F1A0D-3B70-4866-970E-D2AAFCA7E5EC}" destId="{DEE5E9EF-16F2-43E9-BA92-9E113F9EC6AC}" srcOrd="0" destOrd="0" presId="urn:microsoft.com/office/officeart/2018/2/layout/IconLabelDescriptionList"/>
    <dgm:cxn modelId="{D259CF8A-255A-425C-9322-77A9B83495E6}" type="presOf" srcId="{DE42535C-1C9E-4435-A2AD-F97B876D7508}" destId="{D6CC0649-3259-42C9-AA3F-2E9129EFB82C}" srcOrd="0" destOrd="0" presId="urn:microsoft.com/office/officeart/2018/2/layout/IconLabelDescriptionList"/>
    <dgm:cxn modelId="{E23A3191-4B94-466B-AE44-897BE73E0C3E}" srcId="{0347EA26-9CBB-4459-BFF0-A7078992B7D0}" destId="{80D082AC-96F1-40A3-87F0-27F25F34A59E}" srcOrd="2" destOrd="0" parTransId="{BA342548-C308-441A-9CA1-7650C374ADD8}" sibTransId="{CA0900C8-82E7-4D10-8F12-21E55844992E}"/>
    <dgm:cxn modelId="{915428B4-1B26-486F-8A8F-EB55D03B3BF4}" type="presOf" srcId="{0347EA26-9CBB-4459-BFF0-A7078992B7D0}" destId="{6A1E65D6-2320-4F17-90C3-FBC726878215}" srcOrd="0" destOrd="0" presId="urn:microsoft.com/office/officeart/2018/2/layout/IconLabelDescriptionList"/>
    <dgm:cxn modelId="{915888BC-801B-4678-B926-0530E134422B}" type="presOf" srcId="{80D082AC-96F1-40A3-87F0-27F25F34A59E}" destId="{CBB4AA6F-E758-4EFB-8A1F-FD48546BC957}" srcOrd="0" destOrd="0" presId="urn:microsoft.com/office/officeart/2018/2/layout/IconLabelDescriptionList"/>
    <dgm:cxn modelId="{B0A71AC5-2454-4321-9566-C064A8529969}" srcId="{0347EA26-9CBB-4459-BFF0-A7078992B7D0}" destId="{DE42535C-1C9E-4435-A2AD-F97B876D7508}" srcOrd="3" destOrd="0" parTransId="{349D05A8-7AE2-424C-9ACC-DBBECCB4EF73}" sibTransId="{425459E8-136F-4948-8D8F-FDA5163FCA9D}"/>
    <dgm:cxn modelId="{2E0E3FD0-F0BA-4439-81D4-A4739655A5AA}" srcId="{0347EA26-9CBB-4459-BFF0-A7078992B7D0}" destId="{381F1A0D-3B70-4866-970E-D2AAFCA7E5EC}" srcOrd="1" destOrd="0" parTransId="{3D5D1F9C-5B5F-44A1-A263-58DF899DC47B}" sibTransId="{15E1AC07-AB3D-418B-B4AE-CA7B1A09DD35}"/>
    <dgm:cxn modelId="{7C5863D7-B7B9-4B26-BA6D-869520DEDED1}" srcId="{381F1A0D-3B70-4866-970E-D2AAFCA7E5EC}" destId="{7C962DFA-CF91-4392-AF19-59B695CAC26C}" srcOrd="0" destOrd="0" parTransId="{7DB0C356-8AE9-4FEA-8D1C-FF66B150226C}" sibTransId="{52FC234A-6651-445F-9A33-2E9F75FA0597}"/>
    <dgm:cxn modelId="{86BBD5E2-5D49-4962-A795-D258E049F102}" type="presOf" srcId="{38555DA7-2772-4AF4-BC5F-FB6C511855BE}" destId="{9C75434F-0E0C-4D27-9CC3-55FDF269A518}" srcOrd="0" destOrd="0" presId="urn:microsoft.com/office/officeart/2018/2/layout/IconLabelDescriptionList"/>
    <dgm:cxn modelId="{64AB45F5-F445-4811-BA79-974876CF9A0C}" srcId="{DE42535C-1C9E-4435-A2AD-F97B876D7508}" destId="{3BCBE8F9-3349-4CBD-A829-F59DB0597A51}" srcOrd="0" destOrd="0" parTransId="{B71714A5-73E2-4200-A90F-E8A572E9CDBE}" sibTransId="{58445A1F-34B3-485A-AF05-FBAA6AF1E63F}"/>
    <dgm:cxn modelId="{A41C16FA-5D8C-40F1-946F-93354A42C11B}" type="presOf" srcId="{72F3F4FB-9C4E-4DF8-801C-546C76979C46}" destId="{732C9EC1-B61B-4D78-AC2E-3398FADAAC22}" srcOrd="0" destOrd="0" presId="urn:microsoft.com/office/officeart/2018/2/layout/IconLabelDescriptionList"/>
    <dgm:cxn modelId="{2EDCB646-1076-43DB-BD9E-D773CEAE510F}" type="presParOf" srcId="{6A1E65D6-2320-4F17-90C3-FBC726878215}" destId="{4DDEC640-DB66-4AFE-A3E2-880BE532A60C}" srcOrd="0" destOrd="0" presId="urn:microsoft.com/office/officeart/2018/2/layout/IconLabelDescriptionList"/>
    <dgm:cxn modelId="{8E992B65-445F-415A-8DAA-AF5B55FEEDA1}" type="presParOf" srcId="{4DDEC640-DB66-4AFE-A3E2-880BE532A60C}" destId="{F1AEEA56-C96F-4CE2-9E45-32EC3697B6FA}" srcOrd="0" destOrd="0" presId="urn:microsoft.com/office/officeart/2018/2/layout/IconLabelDescriptionList"/>
    <dgm:cxn modelId="{88756370-C9E4-4925-8782-8D371D086E24}" type="presParOf" srcId="{4DDEC640-DB66-4AFE-A3E2-880BE532A60C}" destId="{47F3D2BC-550C-4864-A4A1-01B1912E65D7}" srcOrd="1" destOrd="0" presId="urn:microsoft.com/office/officeart/2018/2/layout/IconLabelDescriptionList"/>
    <dgm:cxn modelId="{F6F8F625-FEF0-47DC-8592-4AB55B6DE079}" type="presParOf" srcId="{4DDEC640-DB66-4AFE-A3E2-880BE532A60C}" destId="{67203565-F0E6-4F50-9242-17672952F9A9}" srcOrd="2" destOrd="0" presId="urn:microsoft.com/office/officeart/2018/2/layout/IconLabelDescriptionList"/>
    <dgm:cxn modelId="{606D1462-BB05-4557-AF2D-5F0036A436EC}" type="presParOf" srcId="{4DDEC640-DB66-4AFE-A3E2-880BE532A60C}" destId="{AAD846D1-0DE9-4986-9852-9A9449781E01}" srcOrd="3" destOrd="0" presId="urn:microsoft.com/office/officeart/2018/2/layout/IconLabelDescriptionList"/>
    <dgm:cxn modelId="{7B151EB2-76BB-4E69-9862-DB403825C4A0}" type="presParOf" srcId="{4DDEC640-DB66-4AFE-A3E2-880BE532A60C}" destId="{9C75434F-0E0C-4D27-9CC3-55FDF269A518}" srcOrd="4" destOrd="0" presId="urn:microsoft.com/office/officeart/2018/2/layout/IconLabelDescriptionList"/>
    <dgm:cxn modelId="{7CB4D1F6-0C28-4776-AC0B-13716CCB3160}" type="presParOf" srcId="{6A1E65D6-2320-4F17-90C3-FBC726878215}" destId="{C3481A05-A6F3-475F-BEE7-845C06F3EDD7}" srcOrd="1" destOrd="0" presId="urn:microsoft.com/office/officeart/2018/2/layout/IconLabelDescriptionList"/>
    <dgm:cxn modelId="{50ED7329-BDB9-44A3-914F-BD3D19A93416}" type="presParOf" srcId="{6A1E65D6-2320-4F17-90C3-FBC726878215}" destId="{6A50DC02-6160-42F8-ACE3-287EB82C1081}" srcOrd="2" destOrd="0" presId="urn:microsoft.com/office/officeart/2018/2/layout/IconLabelDescriptionList"/>
    <dgm:cxn modelId="{D2A32781-AF06-456F-8744-B9659947625D}" type="presParOf" srcId="{6A50DC02-6160-42F8-ACE3-287EB82C1081}" destId="{8EA6C9B7-6453-43CF-B3E5-9D64CB777156}" srcOrd="0" destOrd="0" presId="urn:microsoft.com/office/officeart/2018/2/layout/IconLabelDescriptionList"/>
    <dgm:cxn modelId="{909C5DB3-8BB6-4AFF-BCCF-9E7EA385E5A7}" type="presParOf" srcId="{6A50DC02-6160-42F8-ACE3-287EB82C1081}" destId="{A993EC78-C195-4DC0-8508-EA4423DD1EC0}" srcOrd="1" destOrd="0" presId="urn:microsoft.com/office/officeart/2018/2/layout/IconLabelDescriptionList"/>
    <dgm:cxn modelId="{21EE1530-CA71-4EA8-BBA2-B16D035D11FE}" type="presParOf" srcId="{6A50DC02-6160-42F8-ACE3-287EB82C1081}" destId="{DEE5E9EF-16F2-43E9-BA92-9E113F9EC6AC}" srcOrd="2" destOrd="0" presId="urn:microsoft.com/office/officeart/2018/2/layout/IconLabelDescriptionList"/>
    <dgm:cxn modelId="{4A338802-8E69-4DDE-B743-57CD22FDD9C5}" type="presParOf" srcId="{6A50DC02-6160-42F8-ACE3-287EB82C1081}" destId="{4180FB36-807D-4B1D-B50A-9CA35FDA7ADA}" srcOrd="3" destOrd="0" presId="urn:microsoft.com/office/officeart/2018/2/layout/IconLabelDescriptionList"/>
    <dgm:cxn modelId="{1408DA33-234B-49E9-A4A3-16C8CD8E5351}" type="presParOf" srcId="{6A50DC02-6160-42F8-ACE3-287EB82C1081}" destId="{71218DC8-D2E1-4D49-88B3-D57E6D7A9261}" srcOrd="4" destOrd="0" presId="urn:microsoft.com/office/officeart/2018/2/layout/IconLabelDescriptionList"/>
    <dgm:cxn modelId="{37973BF0-BBF8-4D7E-A0D0-C1DA745644DC}" type="presParOf" srcId="{6A1E65D6-2320-4F17-90C3-FBC726878215}" destId="{15EF2C6B-6A19-4DD4-8678-5F7F76B35077}" srcOrd="3" destOrd="0" presId="urn:microsoft.com/office/officeart/2018/2/layout/IconLabelDescriptionList"/>
    <dgm:cxn modelId="{81A259CF-8B43-4748-AA78-6B118DDC5072}" type="presParOf" srcId="{6A1E65D6-2320-4F17-90C3-FBC726878215}" destId="{1F60C000-5E6B-4826-8D12-518A9F6B3AE5}" srcOrd="4" destOrd="0" presId="urn:microsoft.com/office/officeart/2018/2/layout/IconLabelDescriptionList"/>
    <dgm:cxn modelId="{5928EBFF-0072-45C1-B2EC-413442C6CAE9}" type="presParOf" srcId="{1F60C000-5E6B-4826-8D12-518A9F6B3AE5}" destId="{6984866F-7969-4B8C-B64C-B32D67B10599}" srcOrd="0" destOrd="0" presId="urn:microsoft.com/office/officeart/2018/2/layout/IconLabelDescriptionList"/>
    <dgm:cxn modelId="{10D1FB71-4E70-4C32-81D1-3EA2929EF1A5}" type="presParOf" srcId="{1F60C000-5E6B-4826-8D12-518A9F6B3AE5}" destId="{CD45B73C-DE7F-498E-B791-8BEA4283763D}" srcOrd="1" destOrd="0" presId="urn:microsoft.com/office/officeart/2018/2/layout/IconLabelDescriptionList"/>
    <dgm:cxn modelId="{6B5BD225-BFF9-4E38-AAAF-DB075A693F58}" type="presParOf" srcId="{1F60C000-5E6B-4826-8D12-518A9F6B3AE5}" destId="{CBB4AA6F-E758-4EFB-8A1F-FD48546BC957}" srcOrd="2" destOrd="0" presId="urn:microsoft.com/office/officeart/2018/2/layout/IconLabelDescriptionList"/>
    <dgm:cxn modelId="{963E14F2-DCE1-4BBC-A4D1-394ECD854C82}" type="presParOf" srcId="{1F60C000-5E6B-4826-8D12-518A9F6B3AE5}" destId="{A0624F2F-47BD-419E-8F93-D143F2344A44}" srcOrd="3" destOrd="0" presId="urn:microsoft.com/office/officeart/2018/2/layout/IconLabelDescriptionList"/>
    <dgm:cxn modelId="{8FCBD48B-03D4-44BB-B615-9699EF485A95}" type="presParOf" srcId="{1F60C000-5E6B-4826-8D12-518A9F6B3AE5}" destId="{732C9EC1-B61B-4D78-AC2E-3398FADAAC22}" srcOrd="4" destOrd="0" presId="urn:microsoft.com/office/officeart/2018/2/layout/IconLabelDescriptionList"/>
    <dgm:cxn modelId="{4BC126EA-8889-49F1-AE34-44CDD54E8855}" type="presParOf" srcId="{6A1E65D6-2320-4F17-90C3-FBC726878215}" destId="{89176C38-5737-4DBF-99B1-330E47B88F16}" srcOrd="5" destOrd="0" presId="urn:microsoft.com/office/officeart/2018/2/layout/IconLabelDescriptionList"/>
    <dgm:cxn modelId="{3E888B76-E7B7-4829-A808-D451A942899F}" type="presParOf" srcId="{6A1E65D6-2320-4F17-90C3-FBC726878215}" destId="{AFB07166-A8A2-41AD-9F20-E1FB8BDBAF41}" srcOrd="6" destOrd="0" presId="urn:microsoft.com/office/officeart/2018/2/layout/IconLabelDescriptionList"/>
    <dgm:cxn modelId="{2C8F93E1-EDA7-45D5-94F6-9D1A52557FCA}" type="presParOf" srcId="{AFB07166-A8A2-41AD-9F20-E1FB8BDBAF41}" destId="{A8A58686-5F5F-4343-B782-4F52A74730A8}" srcOrd="0" destOrd="0" presId="urn:microsoft.com/office/officeart/2018/2/layout/IconLabelDescriptionList"/>
    <dgm:cxn modelId="{E1FFD44A-05DA-451F-B8F9-3DE1D22398CC}" type="presParOf" srcId="{AFB07166-A8A2-41AD-9F20-E1FB8BDBAF41}" destId="{C4405662-7FD1-4633-A56F-14CEAB68486B}" srcOrd="1" destOrd="0" presId="urn:microsoft.com/office/officeart/2018/2/layout/IconLabelDescriptionList"/>
    <dgm:cxn modelId="{9FAAA368-417F-473B-B926-326C1172A9E2}" type="presParOf" srcId="{AFB07166-A8A2-41AD-9F20-E1FB8BDBAF41}" destId="{D6CC0649-3259-42C9-AA3F-2E9129EFB82C}" srcOrd="2" destOrd="0" presId="urn:microsoft.com/office/officeart/2018/2/layout/IconLabelDescriptionList"/>
    <dgm:cxn modelId="{A7521E55-9BBF-485F-8FB6-F5CC1EF9356E}" type="presParOf" srcId="{AFB07166-A8A2-41AD-9F20-E1FB8BDBAF41}" destId="{6D0693EC-5EB9-4903-97F7-90F48DDBBEEB}" srcOrd="3" destOrd="0" presId="urn:microsoft.com/office/officeart/2018/2/layout/IconLabelDescriptionList"/>
    <dgm:cxn modelId="{7FE3DE4C-6577-49C3-AD3B-CF1CE509A767}" type="presParOf" srcId="{AFB07166-A8A2-41AD-9F20-E1FB8BDBAF41}" destId="{04029C85-C52C-414B-BBF4-36C0137E0AE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8BA3A-51FC-406B-A1B3-B2984A0FD019}">
      <dsp:nvSpPr>
        <dsp:cNvPr id="0" name=""/>
        <dsp:cNvSpPr/>
      </dsp:nvSpPr>
      <dsp:spPr>
        <a:xfrm>
          <a:off x="0" y="356827"/>
          <a:ext cx="4828172" cy="1275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0" tIns="312420" rIns="3747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The first stage is to pull in the raw data, such as streaming data from devices, on-premises batch data, app logs, or mobile-app user events and analytics.</a:t>
          </a:r>
        </a:p>
      </dsp:txBody>
      <dsp:txXfrm>
        <a:off x="0" y="356827"/>
        <a:ext cx="4828172" cy="1275750"/>
      </dsp:txXfrm>
    </dsp:sp>
    <dsp:sp modelId="{5325F280-3C12-48F8-9F34-C68D15CAD7A1}">
      <dsp:nvSpPr>
        <dsp:cNvPr id="0" name=""/>
        <dsp:cNvSpPr/>
      </dsp:nvSpPr>
      <dsp:spPr>
        <a:xfrm>
          <a:off x="241408" y="135427"/>
          <a:ext cx="3379720"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745" tIns="0" rIns="127745" bIns="0" numCol="1" spcCol="1270" anchor="ctr" anchorCtr="0">
          <a:noAutofit/>
        </a:bodyPr>
        <a:lstStyle/>
        <a:p>
          <a:pPr marL="0" lvl="0" indent="0" algn="l" defTabSz="666750">
            <a:lnSpc>
              <a:spcPct val="90000"/>
            </a:lnSpc>
            <a:spcBef>
              <a:spcPct val="0"/>
            </a:spcBef>
            <a:spcAft>
              <a:spcPct val="35000"/>
            </a:spcAft>
            <a:buNone/>
          </a:pPr>
          <a:r>
            <a:rPr lang="en-US" sz="1500" b="1" kern="1200" dirty="0"/>
            <a:t>Ingest</a:t>
          </a:r>
          <a:endParaRPr lang="en-US" sz="1500" kern="1200" dirty="0"/>
        </a:p>
      </dsp:txBody>
      <dsp:txXfrm>
        <a:off x="263024" y="157043"/>
        <a:ext cx="3336488" cy="399568"/>
      </dsp:txXfrm>
    </dsp:sp>
    <dsp:sp modelId="{5F043F39-1AC8-4816-AA9E-8F17ED670C9B}">
      <dsp:nvSpPr>
        <dsp:cNvPr id="0" name=""/>
        <dsp:cNvSpPr/>
      </dsp:nvSpPr>
      <dsp:spPr>
        <a:xfrm>
          <a:off x="0" y="1934977"/>
          <a:ext cx="4828172" cy="10631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0" tIns="312420" rIns="374720" bIns="106680" numCol="1" spcCol="1270" anchor="t" anchorCtr="0">
          <a:noAutofit/>
        </a:bodyPr>
        <a:lstStyle/>
        <a:p>
          <a:pPr marL="114300" lvl="1" indent="-114300" algn="l" defTabSz="666750">
            <a:lnSpc>
              <a:spcPct val="90000"/>
            </a:lnSpc>
            <a:spcBef>
              <a:spcPct val="0"/>
            </a:spcBef>
            <a:spcAft>
              <a:spcPct val="15000"/>
            </a:spcAft>
            <a:buSzPts val="1000"/>
            <a:buFont typeface="Symbol" panose="05050102010706020507" pitchFamily="18" charset="2"/>
            <a:buChar char=""/>
          </a:pPr>
          <a:r>
            <a:rPr lang="en-US" sz="1500" kern="1200" dirty="0"/>
            <a:t> After the data has been retrieved, it needs to be stored in a format that is durable and can be easily accessed.</a:t>
          </a:r>
        </a:p>
      </dsp:txBody>
      <dsp:txXfrm>
        <a:off x="0" y="1934977"/>
        <a:ext cx="4828172" cy="1063125"/>
      </dsp:txXfrm>
    </dsp:sp>
    <dsp:sp modelId="{54B21EDA-3A5C-43AB-B65D-38B6CAE8F987}">
      <dsp:nvSpPr>
        <dsp:cNvPr id="0" name=""/>
        <dsp:cNvSpPr/>
      </dsp:nvSpPr>
      <dsp:spPr>
        <a:xfrm>
          <a:off x="241408" y="1713577"/>
          <a:ext cx="3379720"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745" tIns="0" rIns="127745" bIns="0" numCol="1" spcCol="1270" anchor="ctr" anchorCtr="0">
          <a:noAutofit/>
        </a:bodyPr>
        <a:lstStyle/>
        <a:p>
          <a:pPr marL="0" lvl="0" indent="0" algn="l" defTabSz="666750">
            <a:lnSpc>
              <a:spcPct val="90000"/>
            </a:lnSpc>
            <a:spcBef>
              <a:spcPct val="0"/>
            </a:spcBef>
            <a:spcAft>
              <a:spcPct val="35000"/>
            </a:spcAft>
            <a:buSzPts val="1000"/>
            <a:buFont typeface="Symbol" panose="05050102010706020507" pitchFamily="18" charset="2"/>
            <a:buNone/>
          </a:pPr>
          <a:r>
            <a:rPr lang="en-US" sz="1500" b="1" kern="1200" dirty="0"/>
            <a:t>Store</a:t>
          </a:r>
          <a:endParaRPr lang="en-US" sz="1500" kern="1200" dirty="0"/>
        </a:p>
      </dsp:txBody>
      <dsp:txXfrm>
        <a:off x="263024" y="1735193"/>
        <a:ext cx="3336488" cy="399568"/>
      </dsp:txXfrm>
    </dsp:sp>
    <dsp:sp modelId="{8DB95978-371B-4F47-9A03-E9DE694A7A75}">
      <dsp:nvSpPr>
        <dsp:cNvPr id="0" name=""/>
        <dsp:cNvSpPr/>
      </dsp:nvSpPr>
      <dsp:spPr>
        <a:xfrm>
          <a:off x="0" y="3300502"/>
          <a:ext cx="4828172" cy="850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0" tIns="312420" rIns="374720" bIns="106680" numCol="1" spcCol="1270" anchor="t" anchorCtr="0">
          <a:noAutofit/>
        </a:bodyPr>
        <a:lstStyle/>
        <a:p>
          <a:pPr marL="114300" lvl="1" indent="-114300" algn="l" defTabSz="666750">
            <a:lnSpc>
              <a:spcPct val="90000"/>
            </a:lnSpc>
            <a:spcBef>
              <a:spcPct val="0"/>
            </a:spcBef>
            <a:spcAft>
              <a:spcPct val="15000"/>
            </a:spcAft>
            <a:buSzPts val="1000"/>
            <a:buFont typeface="Symbol" panose="05050102010706020507" pitchFamily="18" charset="2"/>
            <a:buChar char=""/>
          </a:pPr>
          <a:r>
            <a:rPr lang="en-US" sz="1500" kern="1200" dirty="0"/>
            <a:t> In this stage, the data is transformed from raw form into actionable information.</a:t>
          </a:r>
        </a:p>
      </dsp:txBody>
      <dsp:txXfrm>
        <a:off x="0" y="3300502"/>
        <a:ext cx="4828172" cy="850500"/>
      </dsp:txXfrm>
    </dsp:sp>
    <dsp:sp modelId="{08A514C6-6304-4135-AC82-BD0CC9442741}">
      <dsp:nvSpPr>
        <dsp:cNvPr id="0" name=""/>
        <dsp:cNvSpPr/>
      </dsp:nvSpPr>
      <dsp:spPr>
        <a:xfrm>
          <a:off x="241408" y="3079102"/>
          <a:ext cx="3379720"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745" tIns="0" rIns="127745" bIns="0" numCol="1" spcCol="1270" anchor="ctr" anchorCtr="0">
          <a:noAutofit/>
        </a:bodyPr>
        <a:lstStyle/>
        <a:p>
          <a:pPr marL="0" lvl="0" indent="0" algn="l" defTabSz="666750">
            <a:lnSpc>
              <a:spcPct val="90000"/>
            </a:lnSpc>
            <a:spcBef>
              <a:spcPct val="0"/>
            </a:spcBef>
            <a:spcAft>
              <a:spcPct val="35000"/>
            </a:spcAft>
            <a:buSzPts val="1000"/>
            <a:buFont typeface="Symbol" panose="05050102010706020507" pitchFamily="18" charset="2"/>
            <a:buNone/>
          </a:pPr>
          <a:r>
            <a:rPr lang="en-US" sz="1500" b="1" kern="1200" dirty="0"/>
            <a:t>Process and analyze</a:t>
          </a:r>
          <a:endParaRPr lang="en-US" sz="1500" kern="1200" dirty="0"/>
        </a:p>
      </dsp:txBody>
      <dsp:txXfrm>
        <a:off x="263024" y="3100718"/>
        <a:ext cx="3336488" cy="399568"/>
      </dsp:txXfrm>
    </dsp:sp>
    <dsp:sp modelId="{F575D2B7-2D02-4586-9A16-4360C5A2058A}">
      <dsp:nvSpPr>
        <dsp:cNvPr id="0" name=""/>
        <dsp:cNvSpPr/>
      </dsp:nvSpPr>
      <dsp:spPr>
        <a:xfrm>
          <a:off x="0" y="4453402"/>
          <a:ext cx="4828172" cy="10631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0" tIns="312420" rIns="374720" bIns="106680" numCol="1" spcCol="1270" anchor="t" anchorCtr="0">
          <a:noAutofit/>
        </a:bodyPr>
        <a:lstStyle/>
        <a:p>
          <a:pPr marL="114300" lvl="1" indent="-114300" algn="l" defTabSz="666750">
            <a:lnSpc>
              <a:spcPct val="90000"/>
            </a:lnSpc>
            <a:spcBef>
              <a:spcPct val="0"/>
            </a:spcBef>
            <a:spcAft>
              <a:spcPct val="15000"/>
            </a:spcAft>
            <a:buSzPts val="1000"/>
            <a:buFont typeface="Symbol" panose="05050102010706020507" pitchFamily="18" charset="2"/>
            <a:buChar char=""/>
          </a:pPr>
          <a:r>
            <a:rPr lang="en-US" sz="1500" kern="1200" dirty="0"/>
            <a:t>The final stage is to convert the results of the analysis into a format that is easy to draw insights from and to share with colleagues and peers.</a:t>
          </a:r>
        </a:p>
      </dsp:txBody>
      <dsp:txXfrm>
        <a:off x="0" y="4453402"/>
        <a:ext cx="4828172" cy="1063125"/>
      </dsp:txXfrm>
    </dsp:sp>
    <dsp:sp modelId="{3FA8D0D5-085A-43FB-AF71-AA6490392499}">
      <dsp:nvSpPr>
        <dsp:cNvPr id="0" name=""/>
        <dsp:cNvSpPr/>
      </dsp:nvSpPr>
      <dsp:spPr>
        <a:xfrm>
          <a:off x="241408" y="4232002"/>
          <a:ext cx="337972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745" tIns="0" rIns="127745" bIns="0" numCol="1" spcCol="1270" anchor="ctr" anchorCtr="0">
          <a:noAutofit/>
        </a:bodyPr>
        <a:lstStyle/>
        <a:p>
          <a:pPr marL="0" lvl="0" indent="0" algn="l" defTabSz="666750">
            <a:lnSpc>
              <a:spcPct val="90000"/>
            </a:lnSpc>
            <a:spcBef>
              <a:spcPct val="0"/>
            </a:spcBef>
            <a:spcAft>
              <a:spcPct val="35000"/>
            </a:spcAft>
            <a:buSzPts val="1000"/>
            <a:buFont typeface="Symbol" panose="05050102010706020507" pitchFamily="18" charset="2"/>
            <a:buNone/>
          </a:pPr>
          <a:r>
            <a:rPr lang="en-US" sz="1500" b="1" kern="1200" dirty="0"/>
            <a:t>Explore and visualize</a:t>
          </a:r>
          <a:endParaRPr lang="en-US" sz="1500" kern="1200" dirty="0"/>
        </a:p>
      </dsp:txBody>
      <dsp:txXfrm>
        <a:off x="263024" y="4253618"/>
        <a:ext cx="333648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D1EE0-12A8-4211-B567-43CFE5B7AD60}">
      <dsp:nvSpPr>
        <dsp:cNvPr id="0" name=""/>
        <dsp:cNvSpPr/>
      </dsp:nvSpPr>
      <dsp:spPr>
        <a:xfrm>
          <a:off x="974266" y="24499"/>
          <a:ext cx="4802680" cy="4803749"/>
        </a:xfrm>
        <a:prstGeom prst="circularArrow">
          <a:avLst>
            <a:gd name="adj1" fmla="val 10980"/>
            <a:gd name="adj2" fmla="val 1142322"/>
            <a:gd name="adj3" fmla="val 90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9473E-5B49-47FE-9827-1F4A19BE8D7B}">
      <dsp:nvSpPr>
        <dsp:cNvPr id="0" name=""/>
        <dsp:cNvSpPr/>
      </dsp:nvSpPr>
      <dsp:spPr>
        <a:xfrm>
          <a:off x="5527641" y="777188"/>
          <a:ext cx="6697928" cy="3521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228600" lvl="1" indent="-228600" algn="l" defTabSz="933450">
            <a:lnSpc>
              <a:spcPct val="90000"/>
            </a:lnSpc>
            <a:spcBef>
              <a:spcPct val="0"/>
            </a:spcBef>
            <a:spcAft>
              <a:spcPct val="15000"/>
            </a:spcAft>
            <a:buFont typeface="Wingdings" panose="05000000000000000000" pitchFamily="2" charset="2"/>
            <a:buChar char="Ø"/>
          </a:pPr>
          <a:r>
            <a:rPr lang="en-US" sz="2100" b="0" i="0" kern="1200" dirty="0"/>
            <a:t>It refers to the overall utility of a dataset and its ability to be easily processed and analyzed for other uses.</a:t>
          </a:r>
          <a:endParaRPr lang="en-US" sz="2100" kern="1200" dirty="0"/>
        </a:p>
        <a:p>
          <a:pPr marL="228600" lvl="1" indent="-228600" algn="l" defTabSz="933450">
            <a:lnSpc>
              <a:spcPct val="90000"/>
            </a:lnSpc>
            <a:spcBef>
              <a:spcPct val="0"/>
            </a:spcBef>
            <a:spcAft>
              <a:spcPct val="15000"/>
            </a:spcAft>
            <a:buFont typeface="Wingdings" panose="05000000000000000000" pitchFamily="2" charset="2"/>
            <a:buChar char="Ø"/>
          </a:pPr>
          <a:r>
            <a:rPr lang="en-US" sz="2100" b="0" i="0" kern="1200" dirty="0"/>
            <a:t>Data quality is the process of conditioning data to meet the specific needs of business users. Data is your organization’s most valuable assets, and decisions based on flawed data can have a detrimental impact on the business.</a:t>
          </a:r>
          <a:endParaRPr lang="en-US" sz="2100" kern="1200" dirty="0"/>
        </a:p>
        <a:p>
          <a:pPr marL="228600" lvl="1" indent="-228600" algn="l" defTabSz="933450">
            <a:lnSpc>
              <a:spcPct val="90000"/>
            </a:lnSpc>
            <a:spcBef>
              <a:spcPct val="0"/>
            </a:spcBef>
            <a:spcAft>
              <a:spcPct val="15000"/>
            </a:spcAft>
            <a:buFont typeface="Wingdings" panose="05000000000000000000" pitchFamily="2" charset="2"/>
            <a:buChar char="Ø"/>
          </a:pPr>
          <a:r>
            <a:rPr lang="en-US" sz="2100" b="0" i="0" kern="1200" dirty="0"/>
            <a:t>Reliance on accuracy, consistency and completeness of data to be useful across the enterprise.</a:t>
          </a:r>
          <a:endParaRPr lang="en-US" sz="2100" kern="1200" dirty="0"/>
        </a:p>
        <a:p>
          <a:pPr marL="228600" lvl="1" indent="-228600" algn="l" defTabSz="933450">
            <a:lnSpc>
              <a:spcPct val="90000"/>
            </a:lnSpc>
            <a:spcBef>
              <a:spcPct val="0"/>
            </a:spcBef>
            <a:spcAft>
              <a:spcPct val="15000"/>
            </a:spcAft>
            <a:buFont typeface="Wingdings" panose="05000000000000000000" pitchFamily="2" charset="2"/>
            <a:buChar char="Ø"/>
          </a:pPr>
          <a:r>
            <a:rPr lang="en-US" sz="2100" b="0" i="0" kern="1200" dirty="0"/>
            <a:t>Data quality is a measure of the condition of data based on factors such as accuracy, completeness, consistency, reliability and whether it's up to date.</a:t>
          </a:r>
          <a:endParaRPr lang="en-US" sz="2100" kern="1200" dirty="0"/>
        </a:p>
      </dsp:txBody>
      <dsp:txXfrm>
        <a:off x="5527641" y="777188"/>
        <a:ext cx="6697928" cy="3521048"/>
      </dsp:txXfrm>
    </dsp:sp>
    <dsp:sp modelId="{2C926274-032B-4A7E-B308-516279458AE5}">
      <dsp:nvSpPr>
        <dsp:cNvPr id="0" name=""/>
        <dsp:cNvSpPr/>
      </dsp:nvSpPr>
      <dsp:spPr>
        <a:xfrm>
          <a:off x="2210421" y="1700854"/>
          <a:ext cx="2679940" cy="133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What is Data Quality?</a:t>
          </a:r>
        </a:p>
        <a:p>
          <a:pPr marL="0" lvl="0" indent="0" algn="ctr" defTabSz="1066800">
            <a:lnSpc>
              <a:spcPct val="90000"/>
            </a:lnSpc>
            <a:spcBef>
              <a:spcPct val="0"/>
            </a:spcBef>
            <a:spcAft>
              <a:spcPct val="35000"/>
            </a:spcAft>
            <a:buNone/>
          </a:pPr>
          <a:r>
            <a:rPr lang="en-US" sz="1000" kern="1200" dirty="0"/>
            <a:t>Data quality refers to the state of qualitative or quantitative pieces of information. </a:t>
          </a:r>
        </a:p>
      </dsp:txBody>
      <dsp:txXfrm>
        <a:off x="2210421" y="1700854"/>
        <a:ext cx="2679940" cy="1339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0D84A-5D65-43D2-826A-E5C774011B01}">
      <dsp:nvSpPr>
        <dsp:cNvPr id="0" name=""/>
        <dsp:cNvSpPr/>
      </dsp:nvSpPr>
      <dsp:spPr>
        <a:xfrm>
          <a:off x="12585" y="531661"/>
          <a:ext cx="2766603" cy="829981"/>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480" tIns="102480" rIns="102480" bIns="102480" numCol="1" spcCol="1270" anchor="ctr" anchorCtr="0">
          <a:noAutofit/>
        </a:bodyPr>
        <a:lstStyle/>
        <a:p>
          <a:pPr marL="0" lvl="0" indent="0" algn="ctr" defTabSz="1244600">
            <a:lnSpc>
              <a:spcPct val="90000"/>
            </a:lnSpc>
            <a:spcBef>
              <a:spcPct val="0"/>
            </a:spcBef>
            <a:spcAft>
              <a:spcPct val="35000"/>
            </a:spcAft>
            <a:buNone/>
          </a:pPr>
          <a:r>
            <a:rPr lang="en-US" sz="2800" b="1" kern="1200" dirty="0"/>
            <a:t>Nulls</a:t>
          </a:r>
          <a:endParaRPr lang="en-US" sz="2800" kern="1200" dirty="0"/>
        </a:p>
      </dsp:txBody>
      <dsp:txXfrm>
        <a:off x="261579" y="531661"/>
        <a:ext cx="2268615" cy="829981"/>
      </dsp:txXfrm>
    </dsp:sp>
    <dsp:sp modelId="{75A3BE97-12E6-4A1F-B131-D2C5EA612E1A}">
      <dsp:nvSpPr>
        <dsp:cNvPr id="0" name=""/>
        <dsp:cNvSpPr/>
      </dsp:nvSpPr>
      <dsp:spPr>
        <a:xfrm>
          <a:off x="12585" y="1361642"/>
          <a:ext cx="2517609" cy="22995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947" tIns="198947" rIns="198947" bIns="397894" numCol="1" spcCol="1270" anchor="t" anchorCtr="0">
          <a:noAutofit/>
        </a:bodyPr>
        <a:lstStyle/>
        <a:p>
          <a:pPr marL="0" lvl="0" indent="0" algn="l" defTabSz="889000">
            <a:lnSpc>
              <a:spcPct val="90000"/>
            </a:lnSpc>
            <a:spcBef>
              <a:spcPct val="0"/>
            </a:spcBef>
            <a:spcAft>
              <a:spcPct val="35000"/>
            </a:spcAft>
            <a:buNone/>
          </a:pPr>
          <a:r>
            <a:rPr lang="en-US" sz="2000" kern="1200"/>
            <a:t>Number of missing values in a column</a:t>
          </a:r>
        </a:p>
      </dsp:txBody>
      <dsp:txXfrm>
        <a:off x="12585" y="1361642"/>
        <a:ext cx="2517609" cy="2299501"/>
      </dsp:txXfrm>
    </dsp:sp>
    <dsp:sp modelId="{22A36E5B-5574-4823-8166-67C8DF70F5BB}">
      <dsp:nvSpPr>
        <dsp:cNvPr id="0" name=""/>
        <dsp:cNvSpPr/>
      </dsp:nvSpPr>
      <dsp:spPr>
        <a:xfrm>
          <a:off x="2724603" y="531661"/>
          <a:ext cx="2766603" cy="829981"/>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480" tIns="102480" rIns="102480" bIns="102480" numCol="1" spcCol="1270" anchor="ctr" anchorCtr="0">
          <a:noAutofit/>
        </a:bodyPr>
        <a:lstStyle/>
        <a:p>
          <a:pPr marL="0" lvl="0" indent="0" algn="ctr" defTabSz="1244600">
            <a:lnSpc>
              <a:spcPct val="90000"/>
            </a:lnSpc>
            <a:spcBef>
              <a:spcPct val="0"/>
            </a:spcBef>
            <a:spcAft>
              <a:spcPct val="35000"/>
            </a:spcAft>
            <a:buNone/>
          </a:pPr>
          <a:r>
            <a:rPr lang="en-US" sz="2800" b="1" kern="1200" dirty="0"/>
            <a:t>Cardinality</a:t>
          </a:r>
          <a:endParaRPr lang="en-US" sz="2800" kern="1200" dirty="0"/>
        </a:p>
      </dsp:txBody>
      <dsp:txXfrm>
        <a:off x="2973597" y="531661"/>
        <a:ext cx="2268615" cy="829981"/>
      </dsp:txXfrm>
    </dsp:sp>
    <dsp:sp modelId="{9BB6B8E8-FB68-488E-BFDC-6B3D759B49C4}">
      <dsp:nvSpPr>
        <dsp:cNvPr id="0" name=""/>
        <dsp:cNvSpPr/>
      </dsp:nvSpPr>
      <dsp:spPr>
        <a:xfrm>
          <a:off x="2724603" y="1361642"/>
          <a:ext cx="2517609" cy="229950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947" tIns="198947" rIns="198947" bIns="397894" numCol="1" spcCol="1270" anchor="t" anchorCtr="0">
          <a:noAutofit/>
        </a:bodyPr>
        <a:lstStyle/>
        <a:p>
          <a:pPr marL="0" lvl="0" indent="0" algn="l" defTabSz="889000">
            <a:lnSpc>
              <a:spcPct val="90000"/>
            </a:lnSpc>
            <a:spcBef>
              <a:spcPct val="0"/>
            </a:spcBef>
            <a:spcAft>
              <a:spcPct val="35000"/>
            </a:spcAft>
            <a:buNone/>
          </a:pPr>
          <a:r>
            <a:rPr lang="en-US" sz="2000" kern="1200"/>
            <a:t>Number of unique values in a column</a:t>
          </a:r>
        </a:p>
      </dsp:txBody>
      <dsp:txXfrm>
        <a:off x="2724603" y="1361642"/>
        <a:ext cx="2517609" cy="2299501"/>
      </dsp:txXfrm>
    </dsp:sp>
    <dsp:sp modelId="{5BB0164B-E8F1-4D3C-A317-387C601F6955}">
      <dsp:nvSpPr>
        <dsp:cNvPr id="0" name=""/>
        <dsp:cNvSpPr/>
      </dsp:nvSpPr>
      <dsp:spPr>
        <a:xfrm>
          <a:off x="5436621" y="531661"/>
          <a:ext cx="2766603" cy="829981"/>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480" tIns="102480" rIns="102480" bIns="102480" numCol="1" spcCol="1270" anchor="ctr" anchorCtr="0">
          <a:noAutofit/>
        </a:bodyPr>
        <a:lstStyle/>
        <a:p>
          <a:pPr marL="0" lvl="0" indent="0" algn="ctr" defTabSz="1244600">
            <a:lnSpc>
              <a:spcPct val="90000"/>
            </a:lnSpc>
            <a:spcBef>
              <a:spcPct val="0"/>
            </a:spcBef>
            <a:spcAft>
              <a:spcPct val="35000"/>
            </a:spcAft>
            <a:buNone/>
          </a:pPr>
          <a:r>
            <a:rPr lang="en-US" sz="2800" b="1" kern="1200" dirty="0"/>
            <a:t>Selectivity</a:t>
          </a:r>
          <a:endParaRPr lang="en-US" sz="2800" kern="1200" dirty="0"/>
        </a:p>
      </dsp:txBody>
      <dsp:txXfrm>
        <a:off x="5685615" y="531661"/>
        <a:ext cx="2268615" cy="829981"/>
      </dsp:txXfrm>
    </dsp:sp>
    <dsp:sp modelId="{49991A20-B034-4CCD-A676-7D19F75BE9DF}">
      <dsp:nvSpPr>
        <dsp:cNvPr id="0" name=""/>
        <dsp:cNvSpPr/>
      </dsp:nvSpPr>
      <dsp:spPr>
        <a:xfrm>
          <a:off x="5436621" y="1361642"/>
          <a:ext cx="2517609" cy="229950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947" tIns="198947" rIns="198947" bIns="397894" numCol="1" spcCol="1270" anchor="t" anchorCtr="0">
          <a:noAutofit/>
        </a:bodyPr>
        <a:lstStyle/>
        <a:p>
          <a:pPr marL="0" lvl="0" indent="0" algn="l" defTabSz="889000">
            <a:lnSpc>
              <a:spcPct val="90000"/>
            </a:lnSpc>
            <a:spcBef>
              <a:spcPct val="0"/>
            </a:spcBef>
            <a:spcAft>
              <a:spcPct val="35000"/>
            </a:spcAft>
            <a:buNone/>
          </a:pPr>
          <a:r>
            <a:rPr lang="en-US" sz="2000" kern="1200"/>
            <a:t>Ratio of cardinality to the number of rows, which provides uniqueness of data in a column</a:t>
          </a:r>
        </a:p>
      </dsp:txBody>
      <dsp:txXfrm>
        <a:off x="5436621" y="1361642"/>
        <a:ext cx="2517609" cy="2299501"/>
      </dsp:txXfrm>
    </dsp:sp>
    <dsp:sp modelId="{CED0EB76-4067-419A-B96A-D5C9116D2476}">
      <dsp:nvSpPr>
        <dsp:cNvPr id="0" name=""/>
        <dsp:cNvSpPr/>
      </dsp:nvSpPr>
      <dsp:spPr>
        <a:xfrm>
          <a:off x="8148639" y="531661"/>
          <a:ext cx="2766603" cy="829981"/>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480" tIns="102480" rIns="102480" bIns="102480" numCol="1" spcCol="1270" anchor="ctr" anchorCtr="0">
          <a:noAutofit/>
        </a:bodyPr>
        <a:lstStyle/>
        <a:p>
          <a:pPr marL="0" lvl="0" indent="0" algn="ctr" defTabSz="1244600">
            <a:lnSpc>
              <a:spcPct val="90000"/>
            </a:lnSpc>
            <a:spcBef>
              <a:spcPct val="0"/>
            </a:spcBef>
            <a:spcAft>
              <a:spcPct val="35000"/>
            </a:spcAft>
            <a:buNone/>
          </a:pPr>
          <a:r>
            <a:rPr lang="en-US" sz="2800" b="1" kern="1200" dirty="0"/>
            <a:t>Density</a:t>
          </a:r>
          <a:endParaRPr lang="en-US" sz="2800" kern="1200" dirty="0"/>
        </a:p>
      </dsp:txBody>
      <dsp:txXfrm>
        <a:off x="8397633" y="531661"/>
        <a:ext cx="2268615" cy="829981"/>
      </dsp:txXfrm>
    </dsp:sp>
    <dsp:sp modelId="{C71889FA-B18A-40F2-8CBE-0F8977071D6C}">
      <dsp:nvSpPr>
        <dsp:cNvPr id="0" name=""/>
        <dsp:cNvSpPr/>
      </dsp:nvSpPr>
      <dsp:spPr>
        <a:xfrm>
          <a:off x="8148639" y="1361642"/>
          <a:ext cx="2517609" cy="229950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947" tIns="198947" rIns="198947" bIns="397894" numCol="1" spcCol="1270" anchor="t" anchorCtr="0">
          <a:noAutofit/>
        </a:bodyPr>
        <a:lstStyle/>
        <a:p>
          <a:pPr marL="0" lvl="0" indent="0" algn="l" defTabSz="889000">
            <a:lnSpc>
              <a:spcPct val="90000"/>
            </a:lnSpc>
            <a:spcBef>
              <a:spcPct val="0"/>
            </a:spcBef>
            <a:spcAft>
              <a:spcPct val="35000"/>
            </a:spcAft>
            <a:buNone/>
          </a:pPr>
          <a:r>
            <a:rPr lang="en-US" sz="2000" kern="1200"/>
            <a:t>Number of values in a column relative to the number of rows, that is, number of non-NULL values in a column</a:t>
          </a:r>
        </a:p>
      </dsp:txBody>
      <dsp:txXfrm>
        <a:off x="8148639" y="1361642"/>
        <a:ext cx="2517609" cy="2299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E0FB6-84EB-401C-915A-99FCFD1F5A25}">
      <dsp:nvSpPr>
        <dsp:cNvPr id="0" name=""/>
        <dsp:cNvSpPr/>
      </dsp:nvSpPr>
      <dsp:spPr>
        <a:xfrm>
          <a:off x="0" y="254496"/>
          <a:ext cx="6367912"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54076" rIns="494221" bIns="120904" numCol="1" spcCol="1270" anchor="t" anchorCtr="0">
          <a:noAutofit/>
        </a:bodyPr>
        <a:lstStyle/>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data that are fit for use by data consumers</a:t>
          </a:r>
        </a:p>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data meeting or exceeding consumer expectations</a:t>
          </a:r>
        </a:p>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data that satisfies the requirements of its intended use</a:t>
          </a:r>
        </a:p>
      </dsp:txBody>
      <dsp:txXfrm>
        <a:off x="0" y="254496"/>
        <a:ext cx="6367912" cy="1285200"/>
      </dsp:txXfrm>
    </dsp:sp>
    <dsp:sp modelId="{B64F74C8-BA26-4CF8-90E2-10AA85115BEA}">
      <dsp:nvSpPr>
        <dsp:cNvPr id="0" name=""/>
        <dsp:cNvSpPr/>
      </dsp:nvSpPr>
      <dsp:spPr>
        <a:xfrm>
          <a:off x="318395" y="3576"/>
          <a:ext cx="445753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55650">
            <a:lnSpc>
              <a:spcPct val="90000"/>
            </a:lnSpc>
            <a:spcBef>
              <a:spcPct val="0"/>
            </a:spcBef>
            <a:spcAft>
              <a:spcPct val="35000"/>
            </a:spcAft>
            <a:buNone/>
          </a:pPr>
          <a:r>
            <a:rPr lang="en-US" sz="1700" kern="1200" dirty="0"/>
            <a:t>Consumer</a:t>
          </a:r>
        </a:p>
      </dsp:txBody>
      <dsp:txXfrm>
        <a:off x="342893" y="28074"/>
        <a:ext cx="4408543" cy="452844"/>
      </dsp:txXfrm>
    </dsp:sp>
    <dsp:sp modelId="{CD2E70BD-D72D-4C6D-8EE2-6D9FDEEF49F9}">
      <dsp:nvSpPr>
        <dsp:cNvPr id="0" name=""/>
        <dsp:cNvSpPr/>
      </dsp:nvSpPr>
      <dsp:spPr>
        <a:xfrm>
          <a:off x="0" y="1882416"/>
          <a:ext cx="6367912" cy="2463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54076" rIns="494221" bIns="120904" numCol="1" spcCol="1270" anchor="t" anchorCtr="0">
          <a:noAutofit/>
        </a:bodyPr>
        <a:lstStyle/>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data that is 'fit for use' in their intended operational, decision-making and other roles" or that exhibits 'conformance to standards' that have been set, so that fitness for use is achieved</a:t>
          </a:r>
        </a:p>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data that are fit for their intended uses in operations, decision making and planning</a:t>
          </a:r>
        </a:p>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the capability of data to satisfy the stated business, system, and technical requirements of an enterprise</a:t>
          </a:r>
        </a:p>
      </dsp:txBody>
      <dsp:txXfrm>
        <a:off x="0" y="1882416"/>
        <a:ext cx="6367912" cy="2463300"/>
      </dsp:txXfrm>
    </dsp:sp>
    <dsp:sp modelId="{1D6E6B8D-3432-40CA-9172-432BC335C77F}">
      <dsp:nvSpPr>
        <dsp:cNvPr id="0" name=""/>
        <dsp:cNvSpPr/>
      </dsp:nvSpPr>
      <dsp:spPr>
        <a:xfrm>
          <a:off x="318395" y="1631496"/>
          <a:ext cx="445753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55650">
            <a:lnSpc>
              <a:spcPct val="90000"/>
            </a:lnSpc>
            <a:spcBef>
              <a:spcPct val="0"/>
            </a:spcBef>
            <a:spcAft>
              <a:spcPct val="35000"/>
            </a:spcAft>
            <a:buNone/>
          </a:pPr>
          <a:r>
            <a:rPr lang="en-US" sz="1700" kern="1200" dirty="0"/>
            <a:t>Business</a:t>
          </a:r>
        </a:p>
      </dsp:txBody>
      <dsp:txXfrm>
        <a:off x="342893" y="1655994"/>
        <a:ext cx="4408543" cy="452844"/>
      </dsp:txXfrm>
    </dsp:sp>
    <dsp:sp modelId="{8B238A67-EFEA-4E18-9E0C-B3DD462376A1}">
      <dsp:nvSpPr>
        <dsp:cNvPr id="0" name=""/>
        <dsp:cNvSpPr/>
      </dsp:nvSpPr>
      <dsp:spPr>
        <a:xfrm>
          <a:off x="0" y="4688436"/>
          <a:ext cx="6367912" cy="171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54076" rIns="494221" bIns="120904" numCol="1" spcCol="1270" anchor="t" anchorCtr="0">
          <a:noAutofit/>
        </a:bodyPr>
        <a:lstStyle/>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the degree to which a set of inherent characteristics (quality dimensions) of an object (data) fulfills requirements</a:t>
          </a:r>
        </a:p>
        <a:p>
          <a:pPr marL="171450" lvl="1" indent="-171450" algn="l" defTabSz="755650">
            <a:lnSpc>
              <a:spcPct val="90000"/>
            </a:lnSpc>
            <a:spcBef>
              <a:spcPct val="0"/>
            </a:spcBef>
            <a:spcAft>
              <a:spcPct val="15000"/>
            </a:spcAft>
            <a:buSzPts val="1000"/>
            <a:buFont typeface="Symbol" panose="05050102010706020507" pitchFamily="18" charset="2"/>
            <a:buChar char=""/>
          </a:pPr>
          <a:r>
            <a:rPr lang="en-US" sz="1700" kern="1200" dirty="0"/>
            <a:t>the usefulness, accuracy, and correctness of data for its application</a:t>
          </a:r>
        </a:p>
      </dsp:txBody>
      <dsp:txXfrm>
        <a:off x="0" y="4688436"/>
        <a:ext cx="6367912" cy="1713600"/>
      </dsp:txXfrm>
    </dsp:sp>
    <dsp:sp modelId="{398364CF-C461-478E-A481-EF3F9836026B}">
      <dsp:nvSpPr>
        <dsp:cNvPr id="0" name=""/>
        <dsp:cNvSpPr/>
      </dsp:nvSpPr>
      <dsp:spPr>
        <a:xfrm>
          <a:off x="318395" y="4437516"/>
          <a:ext cx="4457539"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55650">
            <a:lnSpc>
              <a:spcPct val="90000"/>
            </a:lnSpc>
            <a:spcBef>
              <a:spcPct val="0"/>
            </a:spcBef>
            <a:spcAft>
              <a:spcPct val="35000"/>
            </a:spcAft>
            <a:buNone/>
          </a:pPr>
          <a:r>
            <a:rPr lang="en-US" sz="1700" kern="1200" dirty="0"/>
            <a:t>Standards-based</a:t>
          </a:r>
        </a:p>
      </dsp:txBody>
      <dsp:txXfrm>
        <a:off x="342893" y="4462014"/>
        <a:ext cx="4408543"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EEA56-C96F-4CE2-9E45-32EC3697B6FA}">
      <dsp:nvSpPr>
        <dsp:cNvPr id="0" name=""/>
        <dsp:cNvSpPr/>
      </dsp:nvSpPr>
      <dsp:spPr>
        <a:xfrm>
          <a:off x="13050" y="0"/>
          <a:ext cx="911624" cy="840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03565-F0E6-4F50-9242-17672952F9A9}">
      <dsp:nvSpPr>
        <dsp:cNvPr id="0" name=""/>
        <dsp:cNvSpPr/>
      </dsp:nvSpPr>
      <dsp:spPr>
        <a:xfrm>
          <a:off x="13050" y="1038735"/>
          <a:ext cx="2604641" cy="3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kern="1200"/>
            <a:t>Define rules</a:t>
          </a:r>
          <a:endParaRPr lang="en-US" sz="2300" kern="1200"/>
        </a:p>
      </dsp:txBody>
      <dsp:txXfrm>
        <a:off x="13050" y="1038735"/>
        <a:ext cx="2604641" cy="360235"/>
      </dsp:txXfrm>
    </dsp:sp>
    <dsp:sp modelId="{9C75434F-0E0C-4D27-9CC3-55FDF269A518}">
      <dsp:nvSpPr>
        <dsp:cNvPr id="0" name=""/>
        <dsp:cNvSpPr/>
      </dsp:nvSpPr>
      <dsp:spPr>
        <a:xfrm>
          <a:off x="13050" y="1491150"/>
          <a:ext cx="2604641" cy="350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The information you gather during the discovery phase shapes your decisions about the data quality measures you need and the rules you’ll create to achieve the desired end state. </a:t>
          </a:r>
        </a:p>
        <a:p>
          <a:pPr marL="0" lvl="0" indent="0" algn="l" defTabSz="755650">
            <a:lnSpc>
              <a:spcPct val="100000"/>
            </a:lnSpc>
            <a:spcBef>
              <a:spcPct val="0"/>
            </a:spcBef>
            <a:spcAft>
              <a:spcPct val="35000"/>
            </a:spcAft>
            <a:buNone/>
          </a:pPr>
          <a:r>
            <a:rPr lang="en-US" sz="1700" kern="1200" dirty="0"/>
            <a:t>For example, you may need to cleanse and deduplicate data, standardize its format, or discard data from before a certain date. Note that this is a collaborative process between business and IT.</a:t>
          </a:r>
        </a:p>
      </dsp:txBody>
      <dsp:txXfrm>
        <a:off x="13050" y="1491150"/>
        <a:ext cx="2604641" cy="3507568"/>
      </dsp:txXfrm>
    </dsp:sp>
    <dsp:sp modelId="{8EA6C9B7-6453-43CF-B3E5-9D64CB777156}">
      <dsp:nvSpPr>
        <dsp:cNvPr id="0" name=""/>
        <dsp:cNvSpPr/>
      </dsp:nvSpPr>
      <dsp:spPr>
        <a:xfrm>
          <a:off x="3073504" y="0"/>
          <a:ext cx="911624" cy="840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5E9EF-16F2-43E9-BA92-9E113F9EC6AC}">
      <dsp:nvSpPr>
        <dsp:cNvPr id="0" name=""/>
        <dsp:cNvSpPr/>
      </dsp:nvSpPr>
      <dsp:spPr>
        <a:xfrm>
          <a:off x="3073504" y="1038735"/>
          <a:ext cx="2604641" cy="3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kern="1200"/>
            <a:t>Apply rules</a:t>
          </a:r>
          <a:endParaRPr lang="en-US" sz="2300" kern="1200"/>
        </a:p>
      </dsp:txBody>
      <dsp:txXfrm>
        <a:off x="3073504" y="1038735"/>
        <a:ext cx="2604641" cy="360235"/>
      </dsp:txXfrm>
    </dsp:sp>
    <dsp:sp modelId="{71218DC8-D2E1-4D49-88B3-D57E6D7A9261}">
      <dsp:nvSpPr>
        <dsp:cNvPr id="0" name=""/>
        <dsp:cNvSpPr/>
      </dsp:nvSpPr>
      <dsp:spPr>
        <a:xfrm>
          <a:off x="3073504" y="1491150"/>
          <a:ext cx="2604641" cy="350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Once you’ve defined rules, you will integrate them into your data pipelines. Don’t get stuck in a silo; your data quality tools need to be integrated across all data sources and targets in order to remediate data quality across the entire organization.</a:t>
          </a:r>
        </a:p>
      </dsp:txBody>
      <dsp:txXfrm>
        <a:off x="3073504" y="1491150"/>
        <a:ext cx="2604641" cy="3507568"/>
      </dsp:txXfrm>
    </dsp:sp>
    <dsp:sp modelId="{6984866F-7969-4B8C-B64C-B32D67B10599}">
      <dsp:nvSpPr>
        <dsp:cNvPr id="0" name=""/>
        <dsp:cNvSpPr/>
      </dsp:nvSpPr>
      <dsp:spPr>
        <a:xfrm>
          <a:off x="6133958" y="0"/>
          <a:ext cx="911624" cy="840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4AA6F-E758-4EFB-8A1F-FD48546BC957}">
      <dsp:nvSpPr>
        <dsp:cNvPr id="0" name=""/>
        <dsp:cNvSpPr/>
      </dsp:nvSpPr>
      <dsp:spPr>
        <a:xfrm>
          <a:off x="6133958" y="1038735"/>
          <a:ext cx="2604641" cy="3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kern="1200"/>
            <a:t>Discover</a:t>
          </a:r>
          <a:endParaRPr lang="en-US" sz="2300" kern="1200"/>
        </a:p>
      </dsp:txBody>
      <dsp:txXfrm>
        <a:off x="6133958" y="1038735"/>
        <a:ext cx="2604641" cy="360235"/>
      </dsp:txXfrm>
    </dsp:sp>
    <dsp:sp modelId="{732C9EC1-B61B-4D78-AC2E-3398FADAAC22}">
      <dsp:nvSpPr>
        <dsp:cNvPr id="0" name=""/>
        <dsp:cNvSpPr/>
      </dsp:nvSpPr>
      <dsp:spPr>
        <a:xfrm>
          <a:off x="6133958" y="1491150"/>
          <a:ext cx="2604641" cy="350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You can only plan your data quality journey once you understand your starting point. To do that, you’ll need to assess the current state of your data: what you have, where it resides, its sensitivity, data relationships, and any quality issues it has.</a:t>
          </a:r>
        </a:p>
      </dsp:txBody>
      <dsp:txXfrm>
        <a:off x="6133958" y="1491150"/>
        <a:ext cx="2604641" cy="3507568"/>
      </dsp:txXfrm>
    </dsp:sp>
    <dsp:sp modelId="{A8A58686-5F5F-4343-B782-4F52A74730A8}">
      <dsp:nvSpPr>
        <dsp:cNvPr id="0" name=""/>
        <dsp:cNvSpPr/>
      </dsp:nvSpPr>
      <dsp:spPr>
        <a:xfrm>
          <a:off x="9194411" y="0"/>
          <a:ext cx="911624" cy="840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CC0649-3259-42C9-AA3F-2E9129EFB82C}">
      <dsp:nvSpPr>
        <dsp:cNvPr id="0" name=""/>
        <dsp:cNvSpPr/>
      </dsp:nvSpPr>
      <dsp:spPr>
        <a:xfrm>
          <a:off x="9194411" y="1038735"/>
          <a:ext cx="2604641" cy="3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kern="1200"/>
            <a:t>Monitor and manage</a:t>
          </a:r>
          <a:endParaRPr lang="en-US" sz="2300" kern="1200"/>
        </a:p>
      </dsp:txBody>
      <dsp:txXfrm>
        <a:off x="9194411" y="1038735"/>
        <a:ext cx="2604641" cy="360235"/>
      </dsp:txXfrm>
    </dsp:sp>
    <dsp:sp modelId="{04029C85-C52C-414B-BBF4-36C0137E0AE0}">
      <dsp:nvSpPr>
        <dsp:cNvPr id="0" name=""/>
        <dsp:cNvSpPr/>
      </dsp:nvSpPr>
      <dsp:spPr>
        <a:xfrm>
          <a:off x="9194411" y="1491150"/>
          <a:ext cx="2604641" cy="350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Data quality is not a one-and-done exercise. To maintain it, you need to be able to monitor and report on all data quality processes continuously, on-premises and in the cloud, using dashboards, scorecards, and visualizations.</a:t>
          </a:r>
        </a:p>
      </dsp:txBody>
      <dsp:txXfrm>
        <a:off x="9194411" y="1491150"/>
        <a:ext cx="2604641" cy="3507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31C3B-D74C-469B-B4CD-10E0589CD2E1}"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210A6-6401-4A3D-8629-14C8B1AB5198}" type="slidenum">
              <a:rPr lang="en-US" smtClean="0"/>
              <a:t>‹#›</a:t>
            </a:fld>
            <a:endParaRPr lang="en-US"/>
          </a:p>
        </p:txBody>
      </p:sp>
    </p:spTree>
    <p:extLst>
      <p:ext uri="{BB962C8B-B14F-4D97-AF65-F5344CB8AC3E}">
        <p14:creationId xmlns:p14="http://schemas.microsoft.com/office/powerpoint/2010/main" val="422785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C19E-882F-49BF-9DCA-9C45260A0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0CBBAC-C64A-4E8C-9A11-0C3B0104E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1873E6-722E-4790-A37B-27F277D84F0D}"/>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FCD2F5A5-96BB-4682-9AFF-65B5068AE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1C28C-334B-460A-9DBE-DF87184A0B6E}"/>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058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1C53-A0E8-4D6C-8F4B-FF3112704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93885-38A6-4E7A-B567-04010708D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E0C0-6230-42B3-B66E-00DE3F649DB7}"/>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245B4508-F024-435A-97B8-DDEFBA6C3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2F989-3B33-411B-885A-AE5159F695CA}"/>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98432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66861-105B-4EE8-BB0A-356A29E6CB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3AE18-AC01-4E91-A0B4-372937FC2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ABA45-1D29-42AA-9503-51267B782C2B}"/>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0DF98DFC-6EA9-4E38-A311-3D31D1AFE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F09AF-C38D-40CB-89F2-EFF7702C5263}"/>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406500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9FE2-248F-465D-A77A-7DF14F236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3B0D2-402F-4AFE-A217-42DA5A1AE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DD731-C144-40E9-B851-930E1BCCA1ED}"/>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32FCC8EE-2679-471F-A8DE-33EA55AB7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506F6-E12C-4B18-9EDE-BF11EEE9B470}"/>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33198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ACFC-0979-4C1A-84A1-CF312C804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1AFCA-09EC-4D5D-BBC0-902C36F63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E5E8F-5C53-456F-9381-3F1C31078D1B}"/>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6DD5A5E2-A7FC-4C0F-8375-4ACD0F9FD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2C43A-EA2F-462E-A4CA-FC4A415D6A84}"/>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36048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C0A-2621-44AF-B004-0F154DD6D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FB524-CD79-4453-8522-617C7474E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9D3C7F-A4C4-470A-9EAF-79F95833B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2B77E-5814-47DC-933A-0422EBD2B993}"/>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6" name="Footer Placeholder 5">
            <a:extLst>
              <a:ext uri="{FF2B5EF4-FFF2-40B4-BE49-F238E27FC236}">
                <a16:creationId xmlns:a16="http://schemas.microsoft.com/office/drawing/2014/main" id="{2F1987BA-1AF6-4903-9452-305BABF25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B053C-C3C2-4739-8A3B-06469A5DDFFE}"/>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92286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51F8-4E1A-4DE8-A092-55090BF69C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68678-CF19-4CB1-8383-71C4AA17D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91638-DE2F-43BB-B03B-B6780D2F6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9842D-C3C0-45FF-AC8B-6163B8763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E541E-8B35-4ED7-B8DE-8F9CF6FFE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B6641-F680-4FB3-A22C-BF7C4CD9234F}"/>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8" name="Footer Placeholder 7">
            <a:extLst>
              <a:ext uri="{FF2B5EF4-FFF2-40B4-BE49-F238E27FC236}">
                <a16:creationId xmlns:a16="http://schemas.microsoft.com/office/drawing/2014/main" id="{096FB386-22E4-4D83-A60C-2CC6CDFBD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E65D9-CE67-4B26-AB42-643629C254A0}"/>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32234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1DB9-3A96-402A-AD05-112FA6F868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7421E-D332-4856-B54B-773158DD566B}"/>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4" name="Footer Placeholder 3">
            <a:extLst>
              <a:ext uri="{FF2B5EF4-FFF2-40B4-BE49-F238E27FC236}">
                <a16:creationId xmlns:a16="http://schemas.microsoft.com/office/drawing/2014/main" id="{F1F55CF4-502A-4D5F-B26B-62C371A1D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F61C6-DFB3-4DE2-AC00-DDC719A6B78D}"/>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291894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CFC49-2BBA-4B89-8417-2E1B48068581}"/>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3" name="Footer Placeholder 2">
            <a:extLst>
              <a:ext uri="{FF2B5EF4-FFF2-40B4-BE49-F238E27FC236}">
                <a16:creationId xmlns:a16="http://schemas.microsoft.com/office/drawing/2014/main" id="{B3DC3232-120F-42DB-837F-F1CFAD33B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89807-B301-465A-B41A-993AE2CB21C1}"/>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54411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E3F7-3050-47F4-8231-52F2546C1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1AF6E-C0C4-4B28-8C24-438716DF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7D997-F874-477B-A2F9-9C8CD5446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9809-DA27-4BB2-803E-B9826E53CFA3}"/>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6" name="Footer Placeholder 5">
            <a:extLst>
              <a:ext uri="{FF2B5EF4-FFF2-40B4-BE49-F238E27FC236}">
                <a16:creationId xmlns:a16="http://schemas.microsoft.com/office/drawing/2014/main" id="{1D66C792-8AFB-451A-B23D-EB02B8921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8E693-5AFE-4075-8614-F4242BD77373}"/>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52554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156D-94E7-4FCC-8CE6-A4E2755A7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35339F-3A38-4D8D-9423-3B546C27E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156A6-FBD8-4748-AAE9-FF0F69E2D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EFE0C-AB6C-4AC1-8DB6-A958B1C14D54}"/>
              </a:ext>
            </a:extLst>
          </p:cNvPr>
          <p:cNvSpPr>
            <a:spLocks noGrp="1"/>
          </p:cNvSpPr>
          <p:nvPr>
            <p:ph type="dt" sz="half" idx="10"/>
          </p:nvPr>
        </p:nvSpPr>
        <p:spPr/>
        <p:txBody>
          <a:bodyPr/>
          <a:lstStyle/>
          <a:p>
            <a:fld id="{0B95CDA6-9BE8-4A29-8596-931C56F45DF3}" type="datetimeFigureOut">
              <a:rPr lang="en-US" smtClean="0"/>
              <a:t>8/2/2021</a:t>
            </a:fld>
            <a:endParaRPr lang="en-US"/>
          </a:p>
        </p:txBody>
      </p:sp>
      <p:sp>
        <p:nvSpPr>
          <p:cNvPr id="6" name="Footer Placeholder 5">
            <a:extLst>
              <a:ext uri="{FF2B5EF4-FFF2-40B4-BE49-F238E27FC236}">
                <a16:creationId xmlns:a16="http://schemas.microsoft.com/office/drawing/2014/main" id="{9A07F746-9DA7-4AEB-B198-6730ECDCD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FAA50-84D6-41AD-A573-80B4E0D0E769}"/>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352458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C26E5-5AF1-4E81-AD14-2F0A74B5C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BA26D9-57B6-4BA2-9E40-360EC383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F2190-4A55-4AB6-9200-6ECE03DDA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5CDA6-9BE8-4A29-8596-931C56F45DF3}" type="datetimeFigureOut">
              <a:rPr lang="en-US" smtClean="0"/>
              <a:t>8/2/2021</a:t>
            </a:fld>
            <a:endParaRPr lang="en-US"/>
          </a:p>
        </p:txBody>
      </p:sp>
      <p:sp>
        <p:nvSpPr>
          <p:cNvPr id="5" name="Footer Placeholder 4">
            <a:extLst>
              <a:ext uri="{FF2B5EF4-FFF2-40B4-BE49-F238E27FC236}">
                <a16:creationId xmlns:a16="http://schemas.microsoft.com/office/drawing/2014/main" id="{C36964E4-79FF-49AA-9CD4-1203EA81D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202A4D-ECDC-4339-8828-B6401948D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4F4DC-0793-439D-A1E8-5F884CACEE67}" type="slidenum">
              <a:rPr lang="en-US" smtClean="0"/>
              <a:t>‹#›</a:t>
            </a:fld>
            <a:endParaRPr lang="en-US"/>
          </a:p>
        </p:txBody>
      </p:sp>
    </p:spTree>
    <p:extLst>
      <p:ext uri="{BB962C8B-B14F-4D97-AF65-F5344CB8AC3E}">
        <p14:creationId xmlns:p14="http://schemas.microsoft.com/office/powerpoint/2010/main" val="129382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20"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0" name="TextBox 9">
            <a:extLst>
              <a:ext uri="{FF2B5EF4-FFF2-40B4-BE49-F238E27FC236}">
                <a16:creationId xmlns:a16="http://schemas.microsoft.com/office/drawing/2014/main" id="{A36C35F0-016C-4B22-A1ED-180B41AB9F36}"/>
              </a:ext>
            </a:extLst>
          </p:cNvPr>
          <p:cNvSpPr txBox="1"/>
          <p:nvPr/>
        </p:nvSpPr>
        <p:spPr>
          <a:xfrm>
            <a:off x="786385" y="841248"/>
            <a:ext cx="5129600" cy="5340097"/>
          </a:xfrm>
          <a:prstGeom prst="rect">
            <a:avLst/>
          </a:prstGeom>
        </p:spPr>
        <p:txBody>
          <a:bodyPr vert="horz" lIns="91440" tIns="45720" rIns="91440" bIns="45720" rtlCol="0" anchor="ctr">
            <a:normAutofit/>
          </a:bodyPr>
          <a:lstStyle/>
          <a:p>
            <a:pPr marL="0" marR="0">
              <a:lnSpc>
                <a:spcPct val="90000"/>
              </a:lnSpc>
              <a:spcBef>
                <a:spcPct val="0"/>
              </a:spcBef>
              <a:spcAft>
                <a:spcPts val="1200"/>
              </a:spcAft>
            </a:pPr>
            <a:r>
              <a:rPr lang="en-US" sz="4800" b="1" kern="1200" dirty="0">
                <a:ln w="6731" cap="flat" cmpd="sng" algn="ctr">
                  <a:solidFill>
                    <a:srgbClr val="FFFFFF"/>
                  </a:solidFill>
                  <a:prstDash val="solid"/>
                  <a:round/>
                </a:ln>
                <a:solidFill>
                  <a:schemeClr val="bg1"/>
                </a:solidFill>
                <a:effectLst>
                  <a:outerShdw dist="38100" dir="2700000" algn="bl">
                    <a:schemeClr val="accent5"/>
                  </a:outerShdw>
                </a:effectLst>
                <a:latin typeface="+mj-lt"/>
                <a:ea typeface="+mj-ea"/>
                <a:cs typeface="+mj-cs"/>
              </a:rPr>
              <a:t>Data lifecycle Stages </a:t>
            </a:r>
            <a:endParaRPr lang="en-US" sz="4800" kern="1200" dirty="0">
              <a:solidFill>
                <a:schemeClr val="bg1"/>
              </a:solidFill>
              <a:effectLst/>
              <a:latin typeface="+mj-lt"/>
              <a:ea typeface="+mj-ea"/>
              <a:cs typeface="+mj-cs"/>
            </a:endParaRPr>
          </a:p>
          <a:p>
            <a:pPr marL="342900" marR="0" lvl="0" indent="-342900">
              <a:lnSpc>
                <a:spcPct val="90000"/>
              </a:lnSpc>
              <a:spcBef>
                <a:spcPct val="0"/>
              </a:spcBef>
              <a:spcAft>
                <a:spcPts val="1200"/>
              </a:spcAft>
            </a:pPr>
            <a:r>
              <a:rPr lang="en-US" sz="4800" kern="1200" dirty="0">
                <a:solidFill>
                  <a:schemeClr val="bg1"/>
                </a:solidFill>
                <a:effectLst/>
                <a:latin typeface="+mj-lt"/>
                <a:ea typeface="+mj-ea"/>
                <a:cs typeface="+mj-cs"/>
              </a:rPr>
              <a:t>	</a:t>
            </a:r>
            <a:r>
              <a:rPr lang="en-US" kern="1200" dirty="0">
                <a:solidFill>
                  <a:schemeClr val="bg1"/>
                </a:solidFill>
                <a:effectLst/>
                <a:latin typeface="+mj-lt"/>
                <a:ea typeface="+mj-ea"/>
                <a:cs typeface="+mj-cs"/>
              </a:rPr>
              <a:t>How data moves across different stages and how </a:t>
            </a:r>
            <a:r>
              <a:rPr lang="en-US" dirty="0">
                <a:solidFill>
                  <a:schemeClr val="bg1"/>
                </a:solidFill>
                <a:latin typeface="+mj-lt"/>
                <a:ea typeface="+mj-ea"/>
                <a:cs typeface="+mj-cs"/>
              </a:rPr>
              <a:t>it presented </a:t>
            </a:r>
            <a:endParaRPr lang="en-US" kern="1200" dirty="0">
              <a:solidFill>
                <a:schemeClr val="bg1"/>
              </a:solidFill>
              <a:effectLst/>
              <a:latin typeface="+mj-lt"/>
              <a:ea typeface="+mj-ea"/>
              <a:cs typeface="+mj-cs"/>
            </a:endParaRPr>
          </a:p>
        </p:txBody>
      </p:sp>
      <p:graphicFrame>
        <p:nvGraphicFramePr>
          <p:cNvPr id="4" name="Diagram 3">
            <a:extLst>
              <a:ext uri="{FF2B5EF4-FFF2-40B4-BE49-F238E27FC236}">
                <a16:creationId xmlns:a16="http://schemas.microsoft.com/office/drawing/2014/main" id="{E7D846F8-5D56-43E5-8A95-48AEE8A57712}"/>
              </a:ext>
            </a:extLst>
          </p:cNvPr>
          <p:cNvGraphicFramePr/>
          <p:nvPr>
            <p:extLst>
              <p:ext uri="{D42A27DB-BD31-4B8C-83A1-F6EECF244321}">
                <p14:modId xmlns:p14="http://schemas.microsoft.com/office/powerpoint/2010/main" val="2415338018"/>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74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C0B1-1C6F-4728-B65A-3F66E0A5FFFC}"/>
              </a:ext>
            </a:extLst>
          </p:cNvPr>
          <p:cNvSpPr>
            <a:spLocks noGrp="1"/>
          </p:cNvSpPr>
          <p:nvPr>
            <p:ph type="title"/>
          </p:nvPr>
        </p:nvSpPr>
        <p:spPr>
          <a:xfrm>
            <a:off x="930668" y="5080963"/>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E62DC185-AB96-4D0D-8657-90D84EC60E62}"/>
              </a:ext>
            </a:extLst>
          </p:cNvPr>
          <p:cNvSpPr>
            <a:spLocks noGrp="1"/>
          </p:cNvSpPr>
          <p:nvPr>
            <p:ph idx="1"/>
          </p:nvPr>
        </p:nvSpPr>
        <p:spPr>
          <a:xfrm>
            <a:off x="283396" y="253679"/>
            <a:ext cx="10515600" cy="4351338"/>
          </a:xfrm>
        </p:spPr>
        <p:txBody>
          <a:bodyPr/>
          <a:lstStyle/>
          <a:p>
            <a:r>
              <a:rPr lang="en-US" dirty="0"/>
              <a:t>References</a:t>
            </a:r>
          </a:p>
          <a:p>
            <a:endParaRPr lang="en-US" dirty="0"/>
          </a:p>
        </p:txBody>
      </p:sp>
    </p:spTree>
    <p:extLst>
      <p:ext uri="{BB962C8B-B14F-4D97-AF65-F5344CB8AC3E}">
        <p14:creationId xmlns:p14="http://schemas.microsoft.com/office/powerpoint/2010/main" val="36429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59AB30DD-CE2C-46C3-ACF4-8C63075159C3}"/>
              </a:ext>
            </a:extLst>
          </p:cNvPr>
          <p:cNvGraphicFramePr/>
          <p:nvPr>
            <p:extLst>
              <p:ext uri="{D42A27DB-BD31-4B8C-83A1-F6EECF244321}">
                <p14:modId xmlns:p14="http://schemas.microsoft.com/office/powerpoint/2010/main" val="1657196255"/>
              </p:ext>
            </p:extLst>
          </p:nvPr>
        </p:nvGraphicFramePr>
        <p:xfrm>
          <a:off x="-792731" y="774090"/>
          <a:ext cx="12456411" cy="4803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549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5FEFE52-B7F6-4929-A8E4-8CE0678366B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What to consider for Data Quality ?</a:t>
            </a:r>
          </a:p>
        </p:txBody>
      </p:sp>
      <p:graphicFrame>
        <p:nvGraphicFramePr>
          <p:cNvPr id="5" name="Diagram 4">
            <a:extLst>
              <a:ext uri="{FF2B5EF4-FFF2-40B4-BE49-F238E27FC236}">
                <a16:creationId xmlns:a16="http://schemas.microsoft.com/office/drawing/2014/main" id="{E11C4AA9-05B8-4090-87C7-6CEF427C4DE4}"/>
              </a:ext>
            </a:extLst>
          </p:cNvPr>
          <p:cNvGraphicFramePr/>
          <p:nvPr>
            <p:extLst>
              <p:ext uri="{D42A27DB-BD31-4B8C-83A1-F6EECF244321}">
                <p14:modId xmlns:p14="http://schemas.microsoft.com/office/powerpoint/2010/main" val="20855655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8DBE3146-3378-415E-89EB-B7E6759B843E}"/>
              </a:ext>
            </a:extLst>
          </p:cNvPr>
          <p:cNvSpPr txBox="1"/>
          <p:nvPr/>
        </p:nvSpPr>
        <p:spPr>
          <a:xfrm>
            <a:off x="-390526" y="1575459"/>
            <a:ext cx="12191997" cy="684931"/>
          </a:xfrm>
          <a:prstGeom prst="rect">
            <a:avLst/>
          </a:prstGeom>
          <a:noFill/>
        </p:spPr>
        <p:txBody>
          <a:bodyPr wrap="square">
            <a:spAutoFit/>
          </a:bodyPr>
          <a:lstStyle/>
          <a:p>
            <a:pPr marL="742950" marR="0">
              <a:lnSpc>
                <a:spcPts val="2400"/>
              </a:lnSpc>
              <a:spcBef>
                <a:spcPts val="2400"/>
              </a:spcBef>
              <a:spcAft>
                <a:spcPts val="0"/>
              </a:spcAft>
            </a:pPr>
            <a:r>
              <a:rPr lang="en-US" sz="1800" spc="-5" dirty="0">
                <a:solidFill>
                  <a:srgbClr val="292929"/>
                </a:solidFill>
                <a:effectLst/>
                <a:latin typeface="Georgia" panose="02040502050405020303" pitchFamily="18" charset="0"/>
                <a:ea typeface="Times New Roman" panose="02020603050405020304" pitchFamily="18" charset="0"/>
              </a:rPr>
              <a:t>Data quality analysis enables organizations to reduce the cost of identifying and fixing bad data in the systems. It is an integral part of an organization to harvest meaningful insights.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64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Rectangle 4">
            <a:extLst>
              <a:ext uri="{FF2B5EF4-FFF2-40B4-BE49-F238E27FC236}">
                <a16:creationId xmlns:a16="http://schemas.microsoft.com/office/drawing/2014/main" id="{287C91E7-F363-47A5-9537-87B9635F213A}"/>
              </a:ext>
            </a:extLst>
          </p:cNvPr>
          <p:cNvSpPr/>
          <p:nvPr/>
        </p:nvSpPr>
        <p:spPr>
          <a:xfrm>
            <a:off x="786385" y="841248"/>
            <a:ext cx="3515244" cy="5340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bg1"/>
                </a:solidFill>
                <a:latin typeface="+mj-lt"/>
                <a:ea typeface="+mj-ea"/>
                <a:cs typeface="+mj-cs"/>
              </a:rPr>
              <a:t>Different Perspective of Data Quality</a:t>
            </a:r>
          </a:p>
        </p:txBody>
      </p:sp>
      <p:graphicFrame>
        <p:nvGraphicFramePr>
          <p:cNvPr id="4" name="Diagram 3">
            <a:extLst>
              <a:ext uri="{FF2B5EF4-FFF2-40B4-BE49-F238E27FC236}">
                <a16:creationId xmlns:a16="http://schemas.microsoft.com/office/drawing/2014/main" id="{A884E3B3-B0B6-4F13-BF5F-9622CA728BCB}"/>
              </a:ext>
            </a:extLst>
          </p:cNvPr>
          <p:cNvGraphicFramePr/>
          <p:nvPr>
            <p:extLst>
              <p:ext uri="{D42A27DB-BD31-4B8C-83A1-F6EECF244321}">
                <p14:modId xmlns:p14="http://schemas.microsoft.com/office/powerpoint/2010/main" val="194318940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29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7">
            <a:extLst>
              <a:ext uri="{FF2B5EF4-FFF2-40B4-BE49-F238E27FC236}">
                <a16:creationId xmlns:a16="http://schemas.microsoft.com/office/drawing/2014/main" id="{2EE8E9FE-ECEF-47F9-A8FB-3E0CEEFA6C5F}"/>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a:lnSpc>
                <a:spcPct val="90000"/>
              </a:lnSpc>
              <a:spcBef>
                <a:spcPct val="0"/>
              </a:spcBef>
              <a:spcAft>
                <a:spcPts val="1200"/>
              </a:spcAft>
            </a:pPr>
            <a:r>
              <a:rPr lang="en-US" sz="4000" b="1" kern="1200" dirty="0">
                <a:ln w="6731" cap="flat" cmpd="sng" algn="ctr">
                  <a:solidFill>
                    <a:srgbClr val="FFFFFF"/>
                  </a:solidFill>
                  <a:prstDash val="solid"/>
                  <a:round/>
                </a:ln>
                <a:solidFill>
                  <a:srgbClr val="FFFFFF"/>
                </a:solidFill>
                <a:effectLst>
                  <a:outerShdw dist="38100" dir="2700000" algn="bl">
                    <a:schemeClr val="accent5"/>
                  </a:outerShdw>
                </a:effectLst>
                <a:latin typeface="+mj-lt"/>
                <a:ea typeface="+mj-ea"/>
                <a:cs typeface="+mj-cs"/>
              </a:rPr>
              <a:t>Data Quality Attributes</a:t>
            </a:r>
          </a:p>
          <a:p>
            <a:pPr marL="0" marR="0">
              <a:lnSpc>
                <a:spcPct val="90000"/>
              </a:lnSpc>
              <a:spcBef>
                <a:spcPct val="0"/>
              </a:spcBef>
              <a:spcAft>
                <a:spcPts val="1200"/>
              </a:spcAft>
            </a:pPr>
            <a:r>
              <a:rPr lang="en-US" sz="4000" b="1" dirty="0">
                <a:ln w="6731" cap="flat" cmpd="sng" algn="ctr">
                  <a:solidFill>
                    <a:srgbClr val="FFFFFF"/>
                  </a:solidFill>
                  <a:prstDash val="solid"/>
                  <a:round/>
                </a:ln>
                <a:solidFill>
                  <a:srgbClr val="FFFFFF"/>
                </a:solidFill>
                <a:effectLst>
                  <a:outerShdw dist="38100" dir="2700000" algn="bl">
                    <a:schemeClr val="accent5"/>
                  </a:outerShdw>
                </a:effectLst>
                <a:latin typeface="+mj-lt"/>
                <a:ea typeface="+mj-ea"/>
                <a:cs typeface="+mj-cs"/>
              </a:rPr>
              <a:t>Or </a:t>
            </a:r>
            <a:r>
              <a:rPr lang="en-US" sz="4000" b="1" kern="1200" dirty="0">
                <a:ln w="6731" cap="flat" cmpd="sng" algn="ctr">
                  <a:solidFill>
                    <a:srgbClr val="FFFFFF"/>
                  </a:solidFill>
                  <a:prstDash val="solid"/>
                  <a:round/>
                </a:ln>
                <a:solidFill>
                  <a:srgbClr val="FFFFFF"/>
                </a:solidFill>
                <a:effectLst>
                  <a:outerShdw dist="38100" dir="2700000" algn="bl">
                    <a:schemeClr val="accent5"/>
                  </a:outerShdw>
                </a:effectLst>
                <a:latin typeface="+mj-lt"/>
                <a:ea typeface="+mj-ea"/>
                <a:cs typeface="+mj-cs"/>
              </a:rPr>
              <a:t>Dimensions </a:t>
            </a:r>
            <a:endParaRPr lang="en-US" sz="4000" kern="1200" dirty="0">
              <a:solidFill>
                <a:srgbClr val="FFFFFF"/>
              </a:solidFill>
              <a:effectLst/>
              <a:latin typeface="+mj-lt"/>
              <a:ea typeface="+mj-ea"/>
              <a:cs typeface="+mj-cs"/>
            </a:endParaRPr>
          </a:p>
        </p:txBody>
      </p:sp>
      <p:graphicFrame>
        <p:nvGraphicFramePr>
          <p:cNvPr id="2" name="Table 2">
            <a:extLst>
              <a:ext uri="{FF2B5EF4-FFF2-40B4-BE49-F238E27FC236}">
                <a16:creationId xmlns:a16="http://schemas.microsoft.com/office/drawing/2014/main" id="{1A57B1F2-C5B2-4BC6-9CF6-97DE4EA96582}"/>
              </a:ext>
            </a:extLst>
          </p:cNvPr>
          <p:cNvGraphicFramePr>
            <a:graphicFrameLocks noGrp="1"/>
          </p:cNvGraphicFramePr>
          <p:nvPr>
            <p:extLst>
              <p:ext uri="{D42A27DB-BD31-4B8C-83A1-F6EECF244321}">
                <p14:modId xmlns:p14="http://schemas.microsoft.com/office/powerpoint/2010/main" val="237272997"/>
              </p:ext>
            </p:extLst>
          </p:nvPr>
        </p:nvGraphicFramePr>
        <p:xfrm>
          <a:off x="4346678" y="101600"/>
          <a:ext cx="7381499" cy="6563361"/>
        </p:xfrm>
        <a:graphic>
          <a:graphicData uri="http://schemas.openxmlformats.org/drawingml/2006/table">
            <a:tbl>
              <a:tblPr firstRow="1" bandRow="1">
                <a:tableStyleId>{5C22544A-7EE6-4342-B048-85BDC9FD1C3A}</a:tableStyleId>
              </a:tblPr>
              <a:tblGrid>
                <a:gridCol w="2196637">
                  <a:extLst>
                    <a:ext uri="{9D8B030D-6E8A-4147-A177-3AD203B41FA5}">
                      <a16:colId xmlns:a16="http://schemas.microsoft.com/office/drawing/2014/main" val="441688222"/>
                    </a:ext>
                  </a:extLst>
                </a:gridCol>
                <a:gridCol w="2851508">
                  <a:extLst>
                    <a:ext uri="{9D8B030D-6E8A-4147-A177-3AD203B41FA5}">
                      <a16:colId xmlns:a16="http://schemas.microsoft.com/office/drawing/2014/main" val="3807006015"/>
                    </a:ext>
                  </a:extLst>
                </a:gridCol>
                <a:gridCol w="2333354">
                  <a:extLst>
                    <a:ext uri="{9D8B030D-6E8A-4147-A177-3AD203B41FA5}">
                      <a16:colId xmlns:a16="http://schemas.microsoft.com/office/drawing/2014/main" val="786934022"/>
                    </a:ext>
                  </a:extLst>
                </a:gridCol>
              </a:tblGrid>
              <a:tr h="295661">
                <a:tc>
                  <a:txBody>
                    <a:bodyPr/>
                    <a:lstStyle/>
                    <a:p>
                      <a:r>
                        <a:rPr lang="en-US" sz="1200"/>
                        <a:t>Attribute</a:t>
                      </a:r>
                    </a:p>
                  </a:txBody>
                  <a:tcPr marL="37816" marR="37816" marT="18908" marB="18908"/>
                </a:tc>
                <a:tc>
                  <a:txBody>
                    <a:bodyPr/>
                    <a:lstStyle/>
                    <a:p>
                      <a:r>
                        <a:rPr lang="en-US" sz="1200" dirty="0"/>
                        <a:t>What it is ?</a:t>
                      </a:r>
                    </a:p>
                  </a:txBody>
                  <a:tcPr marL="37816" marR="37816" marT="18908" marB="18908"/>
                </a:tc>
                <a:tc>
                  <a:txBody>
                    <a:bodyPr/>
                    <a:lstStyle/>
                    <a:p>
                      <a:r>
                        <a:rPr lang="en-US" sz="1200"/>
                        <a:t>Metrics</a:t>
                      </a:r>
                    </a:p>
                  </a:txBody>
                  <a:tcPr marL="37816" marR="37816" marT="18908" marB="18908"/>
                </a:tc>
                <a:extLst>
                  <a:ext uri="{0D108BD9-81ED-4DB2-BD59-A6C34878D82A}">
                    <a16:rowId xmlns:a16="http://schemas.microsoft.com/office/drawing/2014/main" val="3004342783"/>
                  </a:ext>
                </a:extLst>
              </a:tr>
              <a:tr h="11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Accuracy or Correctness</a:t>
                      </a:r>
                    </a:p>
                  </a:txBody>
                  <a:tcPr marL="37816" marR="37816" marT="18908" marB="189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data reflects the real-world objects and/or events it is intended to model. Accuracy is often measured by how the values agree with an information source that is known to be correct.</a:t>
                      </a:r>
                    </a:p>
                  </a:txBody>
                  <a:tcPr marL="37816" marR="37816" marT="18908" marB="18908"/>
                </a:tc>
                <a:tc>
                  <a:txBody>
                    <a:bodyPr/>
                    <a:lstStyle/>
                    <a:p>
                      <a:r>
                        <a:rPr lang="en-US" sz="1200"/>
                        <a:t>The ratio of data to errors and disparate data %.</a:t>
                      </a:r>
                    </a:p>
                  </a:txBody>
                  <a:tcPr marL="37816" marR="37816" marT="18908" marB="18908"/>
                </a:tc>
                <a:extLst>
                  <a:ext uri="{0D108BD9-81ED-4DB2-BD59-A6C34878D82A}">
                    <a16:rowId xmlns:a16="http://schemas.microsoft.com/office/drawing/2014/main" val="2419250557"/>
                  </a:ext>
                </a:extLst>
              </a:tr>
              <a:tr h="509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Completeness or Comprehensiveness</a:t>
                      </a:r>
                    </a:p>
                  </a:txBody>
                  <a:tcPr marL="37816" marR="37816" marT="18908" marB="189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The data makes all required records and values available.</a:t>
                      </a:r>
                    </a:p>
                  </a:txBody>
                  <a:tcPr marL="37816" marR="37816" marT="18908" marB="18908"/>
                </a:tc>
                <a:tc>
                  <a:txBody>
                    <a:bodyPr/>
                    <a:lstStyle/>
                    <a:p>
                      <a:r>
                        <a:rPr lang="en-US" sz="1200" dirty="0"/>
                        <a:t>The number of missing values and % in total.</a:t>
                      </a:r>
                    </a:p>
                  </a:txBody>
                  <a:tcPr marL="37816" marR="37816" marT="18908" marB="18908"/>
                </a:tc>
                <a:extLst>
                  <a:ext uri="{0D108BD9-81ED-4DB2-BD59-A6C34878D82A}">
                    <a16:rowId xmlns:a16="http://schemas.microsoft.com/office/drawing/2014/main" val="3258718097"/>
                  </a:ext>
                </a:extLst>
              </a:tr>
              <a:tr h="1365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Consistency, Coherence, or Clarity</a:t>
                      </a:r>
                    </a:p>
                  </a:txBody>
                  <a:tcPr marL="37816" marR="37816" marT="18908" marB="18908"/>
                </a:tc>
                <a:tc>
                  <a:txBody>
                    <a:bodyPr/>
                    <a:lstStyle/>
                    <a:p>
                      <a:r>
                        <a:rPr lang="en-US" sz="1200" kern="1200">
                          <a:solidFill>
                            <a:schemeClr val="dk1"/>
                          </a:solidFill>
                          <a:effectLst/>
                          <a:latin typeface="+mn-lt"/>
                          <a:ea typeface="+mn-ea"/>
                          <a:cs typeface="+mn-cs"/>
                        </a:rPr>
                        <a:t>Data values drawn from multiple locations do not conflict with each other, either across a record or message, or along all values of a single attribute. Note that consistent data is not necessarily accurate or complete.</a:t>
                      </a:r>
                    </a:p>
                  </a:txBody>
                  <a:tcPr marL="37816" marR="37816" marT="18908" marB="18908"/>
                </a:tc>
                <a:tc>
                  <a:txBody>
                    <a:bodyPr/>
                    <a:lstStyle/>
                    <a:p>
                      <a:r>
                        <a:rPr lang="en-US" sz="1200"/>
                        <a:t>The number of inconsistencies or may be unidentified data %</a:t>
                      </a:r>
                    </a:p>
                  </a:txBody>
                  <a:tcPr marL="37816" marR="37816" marT="18908" marB="18908"/>
                </a:tc>
                <a:extLst>
                  <a:ext uri="{0D108BD9-81ED-4DB2-BD59-A6C34878D82A}">
                    <a16:rowId xmlns:a16="http://schemas.microsoft.com/office/drawing/2014/main" val="960015696"/>
                  </a:ext>
                </a:extLst>
              </a:tr>
              <a:tr h="11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Timeliness or Latency</a:t>
                      </a:r>
                    </a:p>
                  </a:txBody>
                  <a:tcPr marL="37816" marR="37816" marT="18908" marB="18908"/>
                </a:tc>
                <a:tc>
                  <a:txBody>
                    <a:bodyPr/>
                    <a:lstStyle/>
                    <a:p>
                      <a:r>
                        <a:rPr lang="en-US" sz="1200" kern="1200">
                          <a:solidFill>
                            <a:schemeClr val="dk1"/>
                          </a:solidFill>
                          <a:effectLst/>
                          <a:latin typeface="+mn-lt"/>
                          <a:ea typeface="+mn-ea"/>
                          <a:cs typeface="+mn-cs"/>
                        </a:rPr>
                        <a:t>Data is updated as frequently as necessary, including in real time, to ensure that it meets user requirements for accuracy, accessibility and availability.</a:t>
                      </a:r>
                      <a:endParaRPr lang="en-US" sz="1200"/>
                    </a:p>
                  </a:txBody>
                  <a:tcPr marL="37816" marR="37816" marT="18908" marB="18908"/>
                </a:tc>
                <a:tc>
                  <a:txBody>
                    <a:bodyPr/>
                    <a:lstStyle/>
                    <a:p>
                      <a:r>
                        <a:rPr lang="en-US" sz="1200"/>
                        <a:t>Number of records with delayed changes.</a:t>
                      </a:r>
                    </a:p>
                  </a:txBody>
                  <a:tcPr marL="37816" marR="37816" marT="18908" marB="18908"/>
                </a:tc>
                <a:extLst>
                  <a:ext uri="{0D108BD9-81ED-4DB2-BD59-A6C34878D82A}">
                    <a16:rowId xmlns:a16="http://schemas.microsoft.com/office/drawing/2014/main" val="1595763255"/>
                  </a:ext>
                </a:extLst>
              </a:tr>
              <a:tr h="937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Validity or Reasonableness</a:t>
                      </a:r>
                    </a:p>
                  </a:txBody>
                  <a:tcPr marL="37816" marR="37816" marT="18908" marB="18908"/>
                </a:tc>
                <a:tc>
                  <a:txBody>
                    <a:bodyPr/>
                    <a:lstStyle/>
                    <a:p>
                      <a:r>
                        <a:rPr lang="en-US" sz="1200" kern="1200">
                          <a:solidFill>
                            <a:schemeClr val="dk1"/>
                          </a:solidFill>
                          <a:effectLst/>
                          <a:latin typeface="+mn-lt"/>
                          <a:ea typeface="+mn-ea"/>
                          <a:cs typeface="+mn-cs"/>
                        </a:rPr>
                        <a:t>The data conforms to defined business rules and falls within allowable parameters when those rules are applied.</a:t>
                      </a:r>
                      <a:endParaRPr lang="en-US" sz="1200"/>
                    </a:p>
                  </a:txBody>
                  <a:tcPr marL="37816" marR="37816" marT="18908" marB="18908"/>
                </a:tc>
                <a:tc>
                  <a:txBody>
                    <a:bodyPr/>
                    <a:lstStyle/>
                    <a:p>
                      <a:r>
                        <a:rPr lang="en-US" sz="1200"/>
                        <a:t>The % shows stale data or inactive/unused data.</a:t>
                      </a:r>
                    </a:p>
                  </a:txBody>
                  <a:tcPr marL="37816" marR="37816" marT="18908" marB="18908"/>
                </a:tc>
                <a:extLst>
                  <a:ext uri="{0D108BD9-81ED-4DB2-BD59-A6C34878D82A}">
                    <a16:rowId xmlns:a16="http://schemas.microsoft.com/office/drawing/2014/main" val="2786047945"/>
                  </a:ext>
                </a:extLst>
              </a:tr>
              <a:tr h="11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Uniqueness</a:t>
                      </a:r>
                    </a:p>
                  </a:txBody>
                  <a:tcPr marL="37816" marR="37816" marT="18908" marB="189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No record exists more than once within the data set, even if it exists in multiple locations. Every record can be uniquely identified and accessed within the data set and across applications.</a:t>
                      </a:r>
                    </a:p>
                  </a:txBody>
                  <a:tcPr marL="37816" marR="37816" marT="18908" marB="18908"/>
                </a:tc>
                <a:tc>
                  <a:txBody>
                    <a:bodyPr/>
                    <a:lstStyle/>
                    <a:p>
                      <a:r>
                        <a:rPr lang="en-US" sz="1200" dirty="0"/>
                        <a:t>The number of duplicates or silos data revealed.</a:t>
                      </a:r>
                    </a:p>
                  </a:txBody>
                  <a:tcPr marL="37816" marR="37816" marT="18908" marB="18908"/>
                </a:tc>
                <a:extLst>
                  <a:ext uri="{0D108BD9-81ED-4DB2-BD59-A6C34878D82A}">
                    <a16:rowId xmlns:a16="http://schemas.microsoft.com/office/drawing/2014/main" val="1074090665"/>
                  </a:ext>
                </a:extLst>
              </a:tr>
            </a:tbl>
          </a:graphicData>
        </a:graphic>
      </p:graphicFrame>
    </p:spTree>
    <p:extLst>
      <p:ext uri="{BB962C8B-B14F-4D97-AF65-F5344CB8AC3E}">
        <p14:creationId xmlns:p14="http://schemas.microsoft.com/office/powerpoint/2010/main" val="125429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E187EF1-BD23-4B48-8F13-CA64B3895723}"/>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Improve your Data Quality?</a:t>
            </a:r>
          </a:p>
        </p:txBody>
      </p:sp>
      <p:graphicFrame>
        <p:nvGraphicFramePr>
          <p:cNvPr id="4" name="Diagram 3">
            <a:extLst>
              <a:ext uri="{FF2B5EF4-FFF2-40B4-BE49-F238E27FC236}">
                <a16:creationId xmlns:a16="http://schemas.microsoft.com/office/drawing/2014/main" id="{AB969893-8CFA-4017-825C-82836DD413A3}"/>
              </a:ext>
            </a:extLst>
          </p:cNvPr>
          <p:cNvGraphicFramePr/>
          <p:nvPr>
            <p:extLst>
              <p:ext uri="{D42A27DB-BD31-4B8C-83A1-F6EECF244321}">
                <p14:modId xmlns:p14="http://schemas.microsoft.com/office/powerpoint/2010/main" val="3343622130"/>
              </p:ext>
            </p:extLst>
          </p:nvPr>
        </p:nvGraphicFramePr>
        <p:xfrm>
          <a:off x="189948" y="1575459"/>
          <a:ext cx="11812104" cy="4998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66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28336-8872-4E38-B24D-1848EE2AE702}"/>
              </a:ext>
            </a:extLst>
          </p:cNvPr>
          <p:cNvSpPr>
            <a:spLocks noGrp="1"/>
          </p:cNvSpPr>
          <p:nvPr>
            <p:ph type="title"/>
          </p:nvPr>
        </p:nvSpPr>
        <p:spPr>
          <a:xfrm>
            <a:off x="2987040" y="365125"/>
            <a:ext cx="8981440" cy="1807305"/>
          </a:xfrm>
        </p:spPr>
        <p:txBody>
          <a:bodyPr vert="horz" lIns="91440" tIns="45720" rIns="91440" bIns="45720" rtlCol="0" anchor="ctr">
            <a:normAutofit/>
          </a:bodyPr>
          <a:lstStyle/>
          <a:p>
            <a:r>
              <a:rPr lang="en-US" sz="4100" dirty="0"/>
              <a:t>DQ -Implementation Approaches ...TBD</a:t>
            </a:r>
          </a:p>
        </p:txBody>
      </p:sp>
      <p:pic>
        <p:nvPicPr>
          <p:cNvPr id="6" name="Picture 5" descr="Light bulb on yellow background with sketched light beams and cord">
            <a:extLst>
              <a:ext uri="{FF2B5EF4-FFF2-40B4-BE49-F238E27FC236}">
                <a16:creationId xmlns:a16="http://schemas.microsoft.com/office/drawing/2014/main" id="{7C90C082-67A4-4C46-9B39-371A1B7CC166}"/>
              </a:ext>
            </a:extLst>
          </p:cNvPr>
          <p:cNvPicPr>
            <a:picLocks noChangeAspect="1"/>
          </p:cNvPicPr>
          <p:nvPr/>
        </p:nvPicPr>
        <p:blipFill rotWithShape="1">
          <a:blip r:embed="rId2"/>
          <a:srcRect l="44703" r="445"/>
          <a:stretch/>
        </p:blipFill>
        <p:spPr>
          <a:xfrm>
            <a:off x="21" y="10"/>
            <a:ext cx="2875260" cy="224535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A156570-ADD9-4C09-96EF-85DD068C265F}"/>
              </a:ext>
            </a:extLst>
          </p:cNvPr>
          <p:cNvSpPr txBox="1"/>
          <p:nvPr/>
        </p:nvSpPr>
        <p:spPr>
          <a:xfrm>
            <a:off x="91440" y="2333297"/>
            <a:ext cx="11775440" cy="3843666"/>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t>Approach -1</a:t>
            </a:r>
          </a:p>
          <a:p>
            <a:pPr marL="742950" lvl="1" indent="-228600">
              <a:lnSpc>
                <a:spcPct val="90000"/>
              </a:lnSpc>
              <a:spcAft>
                <a:spcPts val="800"/>
              </a:spcAft>
              <a:buFont typeface="Arial" panose="020B0604020202020204" pitchFamily="34" charset="0"/>
              <a:buChar char="•"/>
            </a:pPr>
            <a:r>
              <a:rPr lang="en-US" sz="1700" dirty="0">
                <a:effectLst/>
              </a:rPr>
              <a:t>Data Quality can be checked during or after load – which comes under EL process (Extract-Load)</a:t>
            </a:r>
          </a:p>
          <a:p>
            <a:pPr marL="285750" marR="0" indent="-228600">
              <a:lnSpc>
                <a:spcPct val="90000"/>
              </a:lnSpc>
              <a:spcBef>
                <a:spcPts val="0"/>
              </a:spcBef>
              <a:spcAft>
                <a:spcPts val="800"/>
              </a:spcAft>
              <a:buFont typeface="Arial" panose="020B0604020202020204" pitchFamily="34" charset="0"/>
              <a:buChar char="•"/>
            </a:pPr>
            <a:r>
              <a:rPr lang="en-US" sz="1700" dirty="0">
                <a:effectLst/>
              </a:rPr>
              <a:t>Once load is done during data flow pipeline, we can initiate the Data profiling/Quality to be </a:t>
            </a:r>
          </a:p>
          <a:p>
            <a:pPr marL="285750" marR="0" indent="-228600">
              <a:lnSpc>
                <a:spcPct val="90000"/>
              </a:lnSpc>
              <a:spcBef>
                <a:spcPts val="0"/>
              </a:spcBef>
              <a:spcAft>
                <a:spcPts val="800"/>
              </a:spcAft>
              <a:buFont typeface="Arial" panose="020B0604020202020204" pitchFamily="34" charset="0"/>
              <a:buChar char="•"/>
            </a:pPr>
            <a:r>
              <a:rPr lang="en-US" sz="1700" dirty="0">
                <a:effectLst/>
              </a:rPr>
              <a:t>measured and put curated data into another source for reporting and Visualization purpose</a:t>
            </a:r>
          </a:p>
          <a:p>
            <a:pPr marL="285750" marR="0" indent="-228600">
              <a:lnSpc>
                <a:spcPct val="90000"/>
              </a:lnSpc>
              <a:spcBef>
                <a:spcPts val="0"/>
              </a:spcBef>
              <a:spcAft>
                <a:spcPts val="800"/>
              </a:spcAft>
              <a:buFont typeface="Arial" panose="020B0604020202020204" pitchFamily="34" charset="0"/>
              <a:buChar char="•"/>
            </a:pPr>
            <a:r>
              <a:rPr lang="en-US" sz="1700" dirty="0">
                <a:effectLst/>
              </a:rPr>
              <a:t>Below diagram shows how we Ingest-&gt;Load-&gt;Profile/Quality -&gt;Monitor -&gt; visualize the data.</a:t>
            </a:r>
          </a:p>
          <a:p>
            <a:pPr marL="285750" indent="-228600">
              <a:lnSpc>
                <a:spcPct val="90000"/>
              </a:lnSpc>
              <a:buFont typeface="Arial" panose="020B0604020202020204" pitchFamily="34" charset="0"/>
              <a:buChar char="•"/>
            </a:pPr>
            <a:endParaRPr lang="en-US" sz="1700" dirty="0"/>
          </a:p>
          <a:p>
            <a:pPr marL="0" marR="0" indent="-228600">
              <a:lnSpc>
                <a:spcPct val="90000"/>
              </a:lnSpc>
              <a:spcBef>
                <a:spcPts val="0"/>
              </a:spcBef>
              <a:spcAft>
                <a:spcPts val="800"/>
              </a:spcAft>
              <a:buFont typeface="Arial" panose="020B0604020202020204" pitchFamily="34" charset="0"/>
              <a:buChar char="•"/>
            </a:pPr>
            <a:r>
              <a:rPr lang="en-US" sz="1700" dirty="0">
                <a:effectLst/>
              </a:rPr>
              <a:t> </a:t>
            </a:r>
          </a:p>
          <a:p>
            <a:pPr indent="-228600">
              <a:lnSpc>
                <a:spcPct val="90000"/>
              </a:lnSpc>
              <a:buFont typeface="Arial" panose="020B0604020202020204" pitchFamily="34" charset="0"/>
              <a:buChar char="•"/>
            </a:pPr>
            <a:endParaRPr lang="en-US" sz="1700" dirty="0"/>
          </a:p>
        </p:txBody>
      </p:sp>
    </p:spTree>
    <p:extLst>
      <p:ext uri="{BB962C8B-B14F-4D97-AF65-F5344CB8AC3E}">
        <p14:creationId xmlns:p14="http://schemas.microsoft.com/office/powerpoint/2010/main" val="408889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28336-8872-4E38-B24D-1848EE2AE702}"/>
              </a:ext>
            </a:extLst>
          </p:cNvPr>
          <p:cNvSpPr>
            <a:spLocks noGrp="1"/>
          </p:cNvSpPr>
          <p:nvPr>
            <p:ph type="title"/>
          </p:nvPr>
        </p:nvSpPr>
        <p:spPr>
          <a:xfrm>
            <a:off x="2987040" y="365125"/>
            <a:ext cx="8981440" cy="1807305"/>
          </a:xfrm>
        </p:spPr>
        <p:txBody>
          <a:bodyPr vert="horz" lIns="91440" tIns="45720" rIns="91440" bIns="45720" rtlCol="0" anchor="ctr">
            <a:normAutofit/>
          </a:bodyPr>
          <a:lstStyle/>
          <a:p>
            <a:r>
              <a:rPr lang="en-US" sz="4100" dirty="0"/>
              <a:t>Data Quality Implementation Approaches ...TBD</a:t>
            </a:r>
          </a:p>
        </p:txBody>
      </p:sp>
      <p:pic>
        <p:nvPicPr>
          <p:cNvPr id="6" name="Picture 5" descr="Light bulb on yellow background with sketched light beams and cord">
            <a:extLst>
              <a:ext uri="{FF2B5EF4-FFF2-40B4-BE49-F238E27FC236}">
                <a16:creationId xmlns:a16="http://schemas.microsoft.com/office/drawing/2014/main" id="{7C90C082-67A4-4C46-9B39-371A1B7CC166}"/>
              </a:ext>
            </a:extLst>
          </p:cNvPr>
          <p:cNvPicPr>
            <a:picLocks noChangeAspect="1"/>
          </p:cNvPicPr>
          <p:nvPr/>
        </p:nvPicPr>
        <p:blipFill rotWithShape="1">
          <a:blip r:embed="rId2"/>
          <a:srcRect l="44703" r="445"/>
          <a:stretch/>
        </p:blipFill>
        <p:spPr>
          <a:xfrm>
            <a:off x="21" y="10"/>
            <a:ext cx="2875260" cy="224535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A156570-ADD9-4C09-96EF-85DD068C265F}"/>
              </a:ext>
            </a:extLst>
          </p:cNvPr>
          <p:cNvSpPr txBox="1"/>
          <p:nvPr/>
        </p:nvSpPr>
        <p:spPr>
          <a:xfrm>
            <a:off x="91440" y="2333297"/>
            <a:ext cx="11775440" cy="3843666"/>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t>Approach -2</a:t>
            </a:r>
          </a:p>
          <a:p>
            <a:pPr marL="285750" marR="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Get the data Loaded under Landing zone or warehouse and then we write our own source code to extract the Data quality parameters.</a:t>
            </a:r>
          </a:p>
          <a:p>
            <a:pPr marL="285750" marR="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is more about finding out the quality issues and reporting that into the end user for rectification.</a:t>
            </a:r>
          </a:p>
          <a:p>
            <a:pPr marL="285750" indent="-228600">
              <a:lnSpc>
                <a:spcPct val="90000"/>
              </a:lnSpc>
              <a:buFont typeface="Arial" panose="020B0604020202020204" pitchFamily="34" charset="0"/>
              <a:buChar char="•"/>
            </a:pPr>
            <a:endParaRPr lang="en-US" sz="1700" dirty="0"/>
          </a:p>
          <a:p>
            <a:pPr marL="0" marR="0" indent="-228600">
              <a:lnSpc>
                <a:spcPct val="90000"/>
              </a:lnSpc>
              <a:spcBef>
                <a:spcPts val="0"/>
              </a:spcBef>
              <a:spcAft>
                <a:spcPts val="800"/>
              </a:spcAft>
              <a:buFont typeface="Arial" panose="020B0604020202020204" pitchFamily="34" charset="0"/>
              <a:buChar char="•"/>
            </a:pPr>
            <a:r>
              <a:rPr lang="en-US" sz="1700" dirty="0">
                <a:effectLst/>
              </a:rPr>
              <a:t> </a:t>
            </a:r>
          </a:p>
          <a:p>
            <a:pPr indent="-228600">
              <a:lnSpc>
                <a:spcPct val="90000"/>
              </a:lnSpc>
              <a:buFont typeface="Arial" panose="020B0604020202020204" pitchFamily="34" charset="0"/>
              <a:buChar char="•"/>
            </a:pPr>
            <a:endParaRPr lang="en-US" sz="1700" dirty="0"/>
          </a:p>
        </p:txBody>
      </p:sp>
    </p:spTree>
    <p:extLst>
      <p:ext uri="{BB962C8B-B14F-4D97-AF65-F5344CB8AC3E}">
        <p14:creationId xmlns:p14="http://schemas.microsoft.com/office/powerpoint/2010/main" val="377353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28336-8872-4E38-B24D-1848EE2AE702}"/>
              </a:ext>
            </a:extLst>
          </p:cNvPr>
          <p:cNvSpPr>
            <a:spLocks noGrp="1"/>
          </p:cNvSpPr>
          <p:nvPr>
            <p:ph type="title"/>
          </p:nvPr>
        </p:nvSpPr>
        <p:spPr>
          <a:xfrm>
            <a:off x="2987040" y="365125"/>
            <a:ext cx="8981440" cy="1807305"/>
          </a:xfrm>
        </p:spPr>
        <p:txBody>
          <a:bodyPr vert="horz" lIns="91440" tIns="45720" rIns="91440" bIns="45720" rtlCol="0" anchor="ctr">
            <a:normAutofit/>
          </a:bodyPr>
          <a:lstStyle/>
          <a:p>
            <a:r>
              <a:rPr lang="en-US" sz="4100" dirty="0"/>
              <a:t>Data Quality Implementation Approaches ...TBD</a:t>
            </a:r>
          </a:p>
        </p:txBody>
      </p:sp>
      <p:pic>
        <p:nvPicPr>
          <p:cNvPr id="6" name="Picture 5" descr="Light bulb on yellow background with sketched light beams and cord">
            <a:extLst>
              <a:ext uri="{FF2B5EF4-FFF2-40B4-BE49-F238E27FC236}">
                <a16:creationId xmlns:a16="http://schemas.microsoft.com/office/drawing/2014/main" id="{7C90C082-67A4-4C46-9B39-371A1B7CC166}"/>
              </a:ext>
            </a:extLst>
          </p:cNvPr>
          <p:cNvPicPr>
            <a:picLocks noChangeAspect="1"/>
          </p:cNvPicPr>
          <p:nvPr/>
        </p:nvPicPr>
        <p:blipFill rotWithShape="1">
          <a:blip r:embed="rId2"/>
          <a:srcRect l="44703" r="445"/>
          <a:stretch/>
        </p:blipFill>
        <p:spPr>
          <a:xfrm>
            <a:off x="21" y="10"/>
            <a:ext cx="2875260" cy="224535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A156570-ADD9-4C09-96EF-85DD068C265F}"/>
              </a:ext>
            </a:extLst>
          </p:cNvPr>
          <p:cNvSpPr txBox="1"/>
          <p:nvPr/>
        </p:nvSpPr>
        <p:spPr>
          <a:xfrm>
            <a:off x="91440" y="2333297"/>
            <a:ext cx="11775440" cy="3843666"/>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t>Approach -3</a:t>
            </a:r>
          </a:p>
          <a:p>
            <a:pPr marL="0" marR="0">
              <a:lnSpc>
                <a:spcPct val="107000"/>
              </a:lnSpc>
              <a:spcBef>
                <a:spcPts val="1200"/>
              </a:spcBef>
              <a:spcAft>
                <a:spcPts val="1200"/>
              </a:spcAft>
            </a:pPr>
            <a:r>
              <a:rPr lang="en-US" sz="1600" b="1" kern="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Cloud Data Quality Engine</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 Open-Source Apache License</a:t>
            </a:r>
          </a:p>
          <a:p>
            <a:pPr marL="285750" marR="0" indent="-285750">
              <a:lnSpc>
                <a:spcPct val="107000"/>
              </a:lnSpc>
              <a:spcBef>
                <a:spcPts val="0"/>
              </a:spcBef>
              <a:spcAft>
                <a:spcPts val="0"/>
              </a:spcAft>
              <a:buFont typeface="Arial" panose="020B0604020202020204" pitchFamily="34" charset="0"/>
              <a:buChar char="•"/>
            </a:pPr>
            <a:r>
              <a:rPr lang="en-US" sz="16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CloudDQ</a:t>
            </a: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is a cloud-native, declarative, and scalable Data Quality validation framework for Google </a:t>
            </a:r>
            <a:r>
              <a:rPr lang="en-US" sz="16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BigQuery</a:t>
            </a: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 Quality validation tests can be defined using a flexible and reusable YAML configurations language.</a:t>
            </a:r>
          </a:p>
          <a:p>
            <a:pPr marL="285750" marR="0" indent="-285750">
              <a:lnSpc>
                <a:spcPct val="107000"/>
              </a:lnSpc>
              <a:spcBef>
                <a:spcPts val="0"/>
              </a:spcBef>
              <a:spcAft>
                <a:spcPts val="0"/>
              </a:spcAft>
              <a:buFont typeface="Arial" panose="020B0604020202020204" pitchFamily="34" charset="0"/>
              <a:buChar char="•"/>
            </a:pP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For each rule binding definition in the YAML configs, </a:t>
            </a:r>
            <a:r>
              <a:rPr lang="en-US" sz="16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CloudDQ</a:t>
            </a: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creates a corresponding SQL view in your Data Warehouse. </a:t>
            </a:r>
          </a:p>
          <a:p>
            <a:pPr marL="285750" marR="0" indent="-285750">
              <a:lnSpc>
                <a:spcPct val="107000"/>
              </a:lnSpc>
              <a:spcBef>
                <a:spcPts val="0"/>
              </a:spcBef>
              <a:spcAft>
                <a:spcPts val="0"/>
              </a:spcAft>
              <a:buFont typeface="Arial" panose="020B0604020202020204" pitchFamily="34" charset="0"/>
              <a:buChar char="•"/>
            </a:pP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It then executes the view and collects the data quality validation outputs into a summary table for reporting and visualization.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CloudDQ</a:t>
            </a: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currently supports in-place validation of </a:t>
            </a:r>
            <a:r>
              <a:rPr lang="en-US" sz="16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BigQuery</a:t>
            </a:r>
            <a:r>
              <a:rPr lang="en-US"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indent="-228600">
              <a:lnSpc>
                <a:spcPct val="90000"/>
              </a:lnSpc>
              <a:buFont typeface="Arial" panose="020B0604020202020204" pitchFamily="34" charset="0"/>
              <a:buChar char="•"/>
            </a:pPr>
            <a:endParaRPr lang="en-US" sz="1700" dirty="0"/>
          </a:p>
        </p:txBody>
      </p:sp>
    </p:spTree>
    <p:extLst>
      <p:ext uri="{BB962C8B-B14F-4D97-AF65-F5344CB8AC3E}">
        <p14:creationId xmlns:p14="http://schemas.microsoft.com/office/powerpoint/2010/main" val="125157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1191</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Consolas</vt:lpstr>
      <vt:lpstr>Georgia</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DQ -Implementation Approaches ...TBD</vt:lpstr>
      <vt:lpstr>Data Quality Implementation Approaches ...TBD</vt:lpstr>
      <vt:lpstr>Data Quality Implementation Approaches ...TBD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Ajeet Singh</dc:creator>
  <cp:lastModifiedBy>Ajeet Singh</cp:lastModifiedBy>
  <cp:revision>1</cp:revision>
  <dcterms:created xsi:type="dcterms:W3CDTF">2021-07-31T14:50:01Z</dcterms:created>
  <dcterms:modified xsi:type="dcterms:W3CDTF">2021-08-02T06:41:51Z</dcterms:modified>
</cp:coreProperties>
</file>