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9" r:id="rId2"/>
    <p:sldId id="271" r:id="rId3"/>
    <p:sldId id="268" r:id="rId4"/>
    <p:sldId id="272" r:id="rId5"/>
    <p:sldId id="270"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A0A609-F703-43C2-9069-F9FF665D340A}" v="138" dt="2021-08-03T11:57:15.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eet Singh" userId="be5cbff9-423c-4f27-bf6b-19029adbf6e5" providerId="ADAL" clId="{B9A0A609-F703-43C2-9069-F9FF665D340A}"/>
    <pc:docChg chg="undo custSel addSld delSld modSld">
      <pc:chgData name="Ajeet Singh" userId="be5cbff9-423c-4f27-bf6b-19029adbf6e5" providerId="ADAL" clId="{B9A0A609-F703-43C2-9069-F9FF665D340A}" dt="2021-08-03T11:57:15.486" v="338" actId="14100"/>
      <pc:docMkLst>
        <pc:docMk/>
      </pc:docMkLst>
      <pc:sldChg chg="del">
        <pc:chgData name="Ajeet Singh" userId="be5cbff9-423c-4f27-bf6b-19029adbf6e5" providerId="ADAL" clId="{B9A0A609-F703-43C2-9069-F9FF665D340A}" dt="2021-08-03T02:18:25.738" v="0" actId="47"/>
        <pc:sldMkLst>
          <pc:docMk/>
          <pc:sldMk cId="1731740570" sldId="256"/>
        </pc:sldMkLst>
      </pc:sldChg>
      <pc:sldChg chg="del">
        <pc:chgData name="Ajeet Singh" userId="be5cbff9-423c-4f27-bf6b-19029adbf6e5" providerId="ADAL" clId="{B9A0A609-F703-43C2-9069-F9FF665D340A}" dt="2021-08-03T02:18:26.676" v="3" actId="47"/>
        <pc:sldMkLst>
          <pc:docMk/>
          <pc:sldMk cId="3369298445" sldId="257"/>
        </pc:sldMkLst>
      </pc:sldChg>
      <pc:sldChg chg="del">
        <pc:chgData name="Ajeet Singh" userId="be5cbff9-423c-4f27-bf6b-19029adbf6e5" providerId="ADAL" clId="{B9A0A609-F703-43C2-9069-F9FF665D340A}" dt="2021-08-03T02:18:26.068" v="1" actId="47"/>
        <pc:sldMkLst>
          <pc:docMk/>
          <pc:sldMk cId="3345494073" sldId="258"/>
        </pc:sldMkLst>
      </pc:sldChg>
      <pc:sldChg chg="del">
        <pc:chgData name="Ajeet Singh" userId="be5cbff9-423c-4f27-bf6b-19029adbf6e5" providerId="ADAL" clId="{B9A0A609-F703-43C2-9069-F9FF665D340A}" dt="2021-08-03T02:18:26.382" v="2" actId="47"/>
        <pc:sldMkLst>
          <pc:docMk/>
          <pc:sldMk cId="3256497387" sldId="260"/>
        </pc:sldMkLst>
      </pc:sldChg>
      <pc:sldChg chg="del">
        <pc:chgData name="Ajeet Singh" userId="be5cbff9-423c-4f27-bf6b-19029adbf6e5" providerId="ADAL" clId="{B9A0A609-F703-43C2-9069-F9FF665D340A}" dt="2021-08-03T02:18:26.913" v="4" actId="47"/>
        <pc:sldMkLst>
          <pc:docMk/>
          <pc:sldMk cId="1254296802" sldId="261"/>
        </pc:sldMkLst>
      </pc:sldChg>
      <pc:sldChg chg="del">
        <pc:chgData name="Ajeet Singh" userId="be5cbff9-423c-4f27-bf6b-19029adbf6e5" providerId="ADAL" clId="{B9A0A609-F703-43C2-9069-F9FF665D340A}" dt="2021-08-03T02:18:27.846" v="5" actId="47"/>
        <pc:sldMkLst>
          <pc:docMk/>
          <pc:sldMk cId="1211664333" sldId="262"/>
        </pc:sldMkLst>
      </pc:sldChg>
      <pc:sldChg chg="del">
        <pc:chgData name="Ajeet Singh" userId="be5cbff9-423c-4f27-bf6b-19029adbf6e5" providerId="ADAL" clId="{B9A0A609-F703-43C2-9069-F9FF665D340A}" dt="2021-08-03T02:18:28.124" v="6" actId="47"/>
        <pc:sldMkLst>
          <pc:docMk/>
          <pc:sldMk cId="4088897027" sldId="263"/>
        </pc:sldMkLst>
      </pc:sldChg>
      <pc:sldChg chg="del">
        <pc:chgData name="Ajeet Singh" userId="be5cbff9-423c-4f27-bf6b-19029adbf6e5" providerId="ADAL" clId="{B9A0A609-F703-43C2-9069-F9FF665D340A}" dt="2021-08-03T02:18:28.648" v="7" actId="47"/>
        <pc:sldMkLst>
          <pc:docMk/>
          <pc:sldMk cId="3773539738" sldId="266"/>
        </pc:sldMkLst>
      </pc:sldChg>
      <pc:sldChg chg="del">
        <pc:chgData name="Ajeet Singh" userId="be5cbff9-423c-4f27-bf6b-19029adbf6e5" providerId="ADAL" clId="{B9A0A609-F703-43C2-9069-F9FF665D340A}" dt="2021-08-03T02:18:30.791" v="8" actId="47"/>
        <pc:sldMkLst>
          <pc:docMk/>
          <pc:sldMk cId="1251570699" sldId="267"/>
        </pc:sldMkLst>
      </pc:sldChg>
      <pc:sldChg chg="addSp delSp modSp mod">
        <pc:chgData name="Ajeet Singh" userId="be5cbff9-423c-4f27-bf6b-19029adbf6e5" providerId="ADAL" clId="{B9A0A609-F703-43C2-9069-F9FF665D340A}" dt="2021-08-03T02:26:03.480" v="58" actId="20577"/>
        <pc:sldMkLst>
          <pc:docMk/>
          <pc:sldMk cId="4293601413" sldId="268"/>
        </pc:sldMkLst>
        <pc:spChg chg="mod">
          <ac:chgData name="Ajeet Singh" userId="be5cbff9-423c-4f27-bf6b-19029adbf6e5" providerId="ADAL" clId="{B9A0A609-F703-43C2-9069-F9FF665D340A}" dt="2021-08-03T02:26:03.480" v="58" actId="20577"/>
          <ac:spMkLst>
            <pc:docMk/>
            <pc:sldMk cId="4293601413" sldId="268"/>
            <ac:spMk id="2" creationId="{4A72C330-22F0-44AC-9794-8402229FFF14}"/>
          </ac:spMkLst>
        </pc:spChg>
        <pc:spChg chg="del">
          <ac:chgData name="Ajeet Singh" userId="be5cbff9-423c-4f27-bf6b-19029adbf6e5" providerId="ADAL" clId="{B9A0A609-F703-43C2-9069-F9FF665D340A}" dt="2021-08-03T02:18:40.366" v="9" actId="478"/>
          <ac:spMkLst>
            <pc:docMk/>
            <pc:sldMk cId="4293601413" sldId="268"/>
            <ac:spMk id="5" creationId="{94363000-C943-4C3C-A85A-5C21B331C0A9}"/>
          </ac:spMkLst>
        </pc:spChg>
        <pc:spChg chg="add del">
          <ac:chgData name="Ajeet Singh" userId="be5cbff9-423c-4f27-bf6b-19029adbf6e5" providerId="ADAL" clId="{B9A0A609-F703-43C2-9069-F9FF665D340A}" dt="2021-08-03T02:24:41.831" v="33" actId="26606"/>
          <ac:spMkLst>
            <pc:docMk/>
            <pc:sldMk cId="4293601413" sldId="268"/>
            <ac:spMk id="71" creationId="{D4771268-CB57-404A-9271-370EB28F6090}"/>
          </ac:spMkLst>
        </pc:spChg>
        <pc:spChg chg="add del">
          <ac:chgData name="Ajeet Singh" userId="be5cbff9-423c-4f27-bf6b-19029adbf6e5" providerId="ADAL" clId="{B9A0A609-F703-43C2-9069-F9FF665D340A}" dt="2021-08-03T02:24:41.789" v="32" actId="26606"/>
          <ac:spMkLst>
            <pc:docMk/>
            <pc:sldMk cId="4293601413" sldId="268"/>
            <ac:spMk id="76" creationId="{5DCB5928-DC7D-4612-9922-441966E15627}"/>
          </ac:spMkLst>
        </pc:spChg>
        <pc:spChg chg="add del">
          <ac:chgData name="Ajeet Singh" userId="be5cbff9-423c-4f27-bf6b-19029adbf6e5" providerId="ADAL" clId="{B9A0A609-F703-43C2-9069-F9FF665D340A}" dt="2021-08-03T02:24:41.789" v="32" actId="26606"/>
          <ac:spMkLst>
            <pc:docMk/>
            <pc:sldMk cId="4293601413" sldId="268"/>
            <ac:spMk id="78" creationId="{682C1161-1736-45EC-99B7-33F3CAE9D517}"/>
          </ac:spMkLst>
        </pc:spChg>
        <pc:spChg chg="add del">
          <ac:chgData name="Ajeet Singh" userId="be5cbff9-423c-4f27-bf6b-19029adbf6e5" providerId="ADAL" clId="{B9A0A609-F703-43C2-9069-F9FF665D340A}" dt="2021-08-03T02:24:41.789" v="32" actId="26606"/>
          <ac:spMkLst>
            <pc:docMk/>
            <pc:sldMk cId="4293601413" sldId="268"/>
            <ac:spMk id="80" creationId="{84D4DDB8-B68F-45B0-9F62-C4279996F672}"/>
          </ac:spMkLst>
        </pc:spChg>
        <pc:spChg chg="add del">
          <ac:chgData name="Ajeet Singh" userId="be5cbff9-423c-4f27-bf6b-19029adbf6e5" providerId="ADAL" clId="{B9A0A609-F703-43C2-9069-F9FF665D340A}" dt="2021-08-03T02:24:41.789" v="32" actId="26606"/>
          <ac:spMkLst>
            <pc:docMk/>
            <pc:sldMk cId="4293601413" sldId="268"/>
            <ac:spMk id="82" creationId="{AF2F604E-43BE-4DC3-B983-E071523364F8}"/>
          </ac:spMkLst>
        </pc:spChg>
        <pc:spChg chg="add del">
          <ac:chgData name="Ajeet Singh" userId="be5cbff9-423c-4f27-bf6b-19029adbf6e5" providerId="ADAL" clId="{B9A0A609-F703-43C2-9069-F9FF665D340A}" dt="2021-08-03T02:24:41.789" v="32" actId="26606"/>
          <ac:spMkLst>
            <pc:docMk/>
            <pc:sldMk cId="4293601413" sldId="268"/>
            <ac:spMk id="84" creationId="{08C9B587-E65E-4B52-B37C-ABEBB6E87928}"/>
          </ac:spMkLst>
        </pc:spChg>
        <pc:spChg chg="add del">
          <ac:chgData name="Ajeet Singh" userId="be5cbff9-423c-4f27-bf6b-19029adbf6e5" providerId="ADAL" clId="{B9A0A609-F703-43C2-9069-F9FF665D340A}" dt="2021-08-03T02:25:29.815" v="34" actId="26606"/>
          <ac:spMkLst>
            <pc:docMk/>
            <pc:sldMk cId="4293601413" sldId="268"/>
            <ac:spMk id="86" creationId="{F4209EE6-922E-445F-BDA3-269C6608BF08}"/>
          </ac:spMkLst>
        </pc:spChg>
        <pc:spChg chg="add del">
          <ac:chgData name="Ajeet Singh" userId="be5cbff9-423c-4f27-bf6b-19029adbf6e5" providerId="ADAL" clId="{B9A0A609-F703-43C2-9069-F9FF665D340A}" dt="2021-08-03T02:25:29.815" v="34" actId="26606"/>
          <ac:spMkLst>
            <pc:docMk/>
            <pc:sldMk cId="4293601413" sldId="268"/>
            <ac:spMk id="87" creationId="{0ADDB668-2CA4-4D2B-9C34-3487CA330BA8}"/>
          </ac:spMkLst>
        </pc:spChg>
        <pc:spChg chg="add del">
          <ac:chgData name="Ajeet Singh" userId="be5cbff9-423c-4f27-bf6b-19029adbf6e5" providerId="ADAL" clId="{B9A0A609-F703-43C2-9069-F9FF665D340A}" dt="2021-08-03T02:25:29.815" v="34" actId="26606"/>
          <ac:spMkLst>
            <pc:docMk/>
            <pc:sldMk cId="4293601413" sldId="268"/>
            <ac:spMk id="88" creationId="{2568BC19-F052-4108-93E1-6A3D1DEC072F}"/>
          </ac:spMkLst>
        </pc:spChg>
        <pc:spChg chg="add del">
          <ac:chgData name="Ajeet Singh" userId="be5cbff9-423c-4f27-bf6b-19029adbf6e5" providerId="ADAL" clId="{B9A0A609-F703-43C2-9069-F9FF665D340A}" dt="2021-08-03T02:25:29.815" v="34" actId="26606"/>
          <ac:spMkLst>
            <pc:docMk/>
            <pc:sldMk cId="4293601413" sldId="268"/>
            <ac:spMk id="89" creationId="{D5FD337D-4D6B-4C8B-B6F5-121097E09881}"/>
          </ac:spMkLst>
        </pc:spChg>
        <pc:spChg chg="add">
          <ac:chgData name="Ajeet Singh" userId="be5cbff9-423c-4f27-bf6b-19029adbf6e5" providerId="ADAL" clId="{B9A0A609-F703-43C2-9069-F9FF665D340A}" dt="2021-08-03T02:25:29.815" v="34" actId="26606"/>
          <ac:spMkLst>
            <pc:docMk/>
            <pc:sldMk cId="4293601413" sldId="268"/>
            <ac:spMk id="94" creationId="{5DCB5928-DC7D-4612-9922-441966E15627}"/>
          </ac:spMkLst>
        </pc:spChg>
        <pc:spChg chg="add">
          <ac:chgData name="Ajeet Singh" userId="be5cbff9-423c-4f27-bf6b-19029adbf6e5" providerId="ADAL" clId="{B9A0A609-F703-43C2-9069-F9FF665D340A}" dt="2021-08-03T02:25:29.815" v="34" actId="26606"/>
          <ac:spMkLst>
            <pc:docMk/>
            <pc:sldMk cId="4293601413" sldId="268"/>
            <ac:spMk id="96" creationId="{682C1161-1736-45EC-99B7-33F3CAE9D517}"/>
          </ac:spMkLst>
        </pc:spChg>
        <pc:spChg chg="add">
          <ac:chgData name="Ajeet Singh" userId="be5cbff9-423c-4f27-bf6b-19029adbf6e5" providerId="ADAL" clId="{B9A0A609-F703-43C2-9069-F9FF665D340A}" dt="2021-08-03T02:25:29.815" v="34" actId="26606"/>
          <ac:spMkLst>
            <pc:docMk/>
            <pc:sldMk cId="4293601413" sldId="268"/>
            <ac:spMk id="98" creationId="{84D4DDB8-B68F-45B0-9F62-C4279996F672}"/>
          </ac:spMkLst>
        </pc:spChg>
        <pc:spChg chg="add">
          <ac:chgData name="Ajeet Singh" userId="be5cbff9-423c-4f27-bf6b-19029adbf6e5" providerId="ADAL" clId="{B9A0A609-F703-43C2-9069-F9FF665D340A}" dt="2021-08-03T02:25:29.815" v="34" actId="26606"/>
          <ac:spMkLst>
            <pc:docMk/>
            <pc:sldMk cId="4293601413" sldId="268"/>
            <ac:spMk id="100" creationId="{AF2F604E-43BE-4DC3-B983-E071523364F8}"/>
          </ac:spMkLst>
        </pc:spChg>
        <pc:spChg chg="add">
          <ac:chgData name="Ajeet Singh" userId="be5cbff9-423c-4f27-bf6b-19029adbf6e5" providerId="ADAL" clId="{B9A0A609-F703-43C2-9069-F9FF665D340A}" dt="2021-08-03T02:25:29.815" v="34" actId="26606"/>
          <ac:spMkLst>
            <pc:docMk/>
            <pc:sldMk cId="4293601413" sldId="268"/>
            <ac:spMk id="102" creationId="{08C9B587-E65E-4B52-B37C-ABEBB6E87928}"/>
          </ac:spMkLst>
        </pc:spChg>
        <pc:graphicFrameChg chg="add mod modGraphic">
          <ac:chgData name="Ajeet Singh" userId="be5cbff9-423c-4f27-bf6b-19029adbf6e5" providerId="ADAL" clId="{B9A0A609-F703-43C2-9069-F9FF665D340A}" dt="2021-08-03T02:25:29.815" v="34" actId="26606"/>
          <ac:graphicFrameMkLst>
            <pc:docMk/>
            <pc:sldMk cId="4293601413" sldId="268"/>
            <ac:graphicFrameMk id="4" creationId="{2E3AEABB-C585-4527-9262-FB1463E6B9C1}"/>
          </ac:graphicFrameMkLst>
        </pc:graphicFrameChg>
      </pc:sldChg>
      <pc:sldChg chg="addSp delSp modSp mod modNotesTx">
        <pc:chgData name="Ajeet Singh" userId="be5cbff9-423c-4f27-bf6b-19029adbf6e5" providerId="ADAL" clId="{B9A0A609-F703-43C2-9069-F9FF665D340A}" dt="2021-08-03T10:45:08.172" v="337" actId="20577"/>
        <pc:sldMkLst>
          <pc:docMk/>
          <pc:sldMk cId="364297099" sldId="270"/>
        </pc:sldMkLst>
        <pc:spChg chg="del">
          <ac:chgData name="Ajeet Singh" userId="be5cbff9-423c-4f27-bf6b-19029adbf6e5" providerId="ADAL" clId="{B9A0A609-F703-43C2-9069-F9FF665D340A}" dt="2021-08-03T10:06:26.210" v="62" actId="478"/>
          <ac:spMkLst>
            <pc:docMk/>
            <pc:sldMk cId="364297099" sldId="270"/>
            <ac:spMk id="2" creationId="{1B05C0B1-1C6F-4728-B65A-3F66E0A5FFFC}"/>
          </ac:spMkLst>
        </pc:spChg>
        <pc:spChg chg="del">
          <ac:chgData name="Ajeet Singh" userId="be5cbff9-423c-4f27-bf6b-19029adbf6e5" providerId="ADAL" clId="{B9A0A609-F703-43C2-9069-F9FF665D340A}" dt="2021-08-03T10:06:21.592" v="61" actId="478"/>
          <ac:spMkLst>
            <pc:docMk/>
            <pc:sldMk cId="364297099" sldId="270"/>
            <ac:spMk id="3" creationId="{E62DC185-AB96-4D0D-8657-90D84EC60E62}"/>
          </ac:spMkLst>
        </pc:spChg>
        <pc:spChg chg="add mod">
          <ac:chgData name="Ajeet Singh" userId="be5cbff9-423c-4f27-bf6b-19029adbf6e5" providerId="ADAL" clId="{B9A0A609-F703-43C2-9069-F9FF665D340A}" dt="2021-08-03T10:45:08.172" v="337" actId="20577"/>
          <ac:spMkLst>
            <pc:docMk/>
            <pc:sldMk cId="364297099" sldId="270"/>
            <ac:spMk id="6" creationId="{85E87DA4-5460-488F-9E62-07FBADF31542}"/>
          </ac:spMkLst>
        </pc:spChg>
        <pc:spChg chg="add del mod">
          <ac:chgData name="Ajeet Singh" userId="be5cbff9-423c-4f27-bf6b-19029adbf6e5" providerId="ADAL" clId="{B9A0A609-F703-43C2-9069-F9FF665D340A}" dt="2021-08-03T10:18:48.951" v="196" actId="478"/>
          <ac:spMkLst>
            <pc:docMk/>
            <pc:sldMk cId="364297099" sldId="270"/>
            <ac:spMk id="8" creationId="{A414FC99-53A7-4C4A-B05C-46D34CBFA6C8}"/>
          </ac:spMkLst>
        </pc:spChg>
        <pc:graphicFrameChg chg="add mod modGraphic">
          <ac:chgData name="Ajeet Singh" userId="be5cbff9-423c-4f27-bf6b-19029adbf6e5" providerId="ADAL" clId="{B9A0A609-F703-43C2-9069-F9FF665D340A}" dt="2021-08-03T10:43:14.093" v="240" actId="1076"/>
          <ac:graphicFrameMkLst>
            <pc:docMk/>
            <pc:sldMk cId="364297099" sldId="270"/>
            <ac:graphicFrameMk id="4" creationId="{60C8F0CD-4D4A-438F-A257-D6B5911916BE}"/>
          </ac:graphicFrameMkLst>
        </pc:graphicFrameChg>
        <pc:graphicFrameChg chg="add mod modGraphic">
          <ac:chgData name="Ajeet Singh" userId="be5cbff9-423c-4f27-bf6b-19029adbf6e5" providerId="ADAL" clId="{B9A0A609-F703-43C2-9069-F9FF665D340A}" dt="2021-08-03T10:43:49.131" v="247" actId="113"/>
          <ac:graphicFrameMkLst>
            <pc:docMk/>
            <pc:sldMk cId="364297099" sldId="270"/>
            <ac:graphicFrameMk id="9" creationId="{DE8443C8-B32F-4C50-9DAC-7DE999674C1F}"/>
          </ac:graphicFrameMkLst>
        </pc:graphicFrameChg>
      </pc:sldChg>
      <pc:sldChg chg="modSp">
        <pc:chgData name="Ajeet Singh" userId="be5cbff9-423c-4f27-bf6b-19029adbf6e5" providerId="ADAL" clId="{B9A0A609-F703-43C2-9069-F9FF665D340A}" dt="2021-08-03T11:57:15.486" v="338" actId="14100"/>
        <pc:sldMkLst>
          <pc:docMk/>
          <pc:sldMk cId="452762740" sldId="271"/>
        </pc:sldMkLst>
        <pc:picChg chg="mod">
          <ac:chgData name="Ajeet Singh" userId="be5cbff9-423c-4f27-bf6b-19029adbf6e5" providerId="ADAL" clId="{B9A0A609-F703-43C2-9069-F9FF665D340A}" dt="2021-08-03T11:57:15.486" v="338" actId="14100"/>
          <ac:picMkLst>
            <pc:docMk/>
            <pc:sldMk cId="452762740" sldId="271"/>
            <ac:picMk id="5" creationId="{7373C90A-1901-4DDE-8BD1-DED3B447A952}"/>
          </ac:picMkLst>
        </pc:picChg>
      </pc:sldChg>
      <pc:sldChg chg="addSp delSp modSp add mod">
        <pc:chgData name="Ajeet Singh" userId="be5cbff9-423c-4f27-bf6b-19029adbf6e5" providerId="ADAL" clId="{B9A0A609-F703-43C2-9069-F9FF665D340A}" dt="2021-08-03T02:26:15.463" v="59"/>
        <pc:sldMkLst>
          <pc:docMk/>
          <pc:sldMk cId="3477761019" sldId="272"/>
        </pc:sldMkLst>
        <pc:spChg chg="mod">
          <ac:chgData name="Ajeet Singh" userId="be5cbff9-423c-4f27-bf6b-19029adbf6e5" providerId="ADAL" clId="{B9A0A609-F703-43C2-9069-F9FF665D340A}" dt="2021-08-03T02:26:15.463" v="59"/>
          <ac:spMkLst>
            <pc:docMk/>
            <pc:sldMk cId="3477761019" sldId="272"/>
            <ac:spMk id="2" creationId="{4A72C330-22F0-44AC-9794-8402229FFF14}"/>
          </ac:spMkLst>
        </pc:spChg>
        <pc:spChg chg="del">
          <ac:chgData name="Ajeet Singh" userId="be5cbff9-423c-4f27-bf6b-19029adbf6e5" providerId="ADAL" clId="{B9A0A609-F703-43C2-9069-F9FF665D340A}" dt="2021-08-03T02:21:22.570" v="17" actId="26606"/>
          <ac:spMkLst>
            <pc:docMk/>
            <pc:sldMk cId="3477761019" sldId="272"/>
            <ac:spMk id="71" creationId="{D4771268-CB57-404A-9271-370EB28F6090}"/>
          </ac:spMkLst>
        </pc:spChg>
        <pc:spChg chg="add del">
          <ac:chgData name="Ajeet Singh" userId="be5cbff9-423c-4f27-bf6b-19029adbf6e5" providerId="ADAL" clId="{B9A0A609-F703-43C2-9069-F9FF665D340A}" dt="2021-08-03T02:25:40.426" v="35" actId="26606"/>
          <ac:spMkLst>
            <pc:docMk/>
            <pc:sldMk cId="3477761019" sldId="272"/>
            <ac:spMk id="76" creationId="{665DBBEF-238B-476B-96AB-8AAC3224ECEA}"/>
          </ac:spMkLst>
        </pc:spChg>
        <pc:spChg chg="add del">
          <ac:chgData name="Ajeet Singh" userId="be5cbff9-423c-4f27-bf6b-19029adbf6e5" providerId="ADAL" clId="{B9A0A609-F703-43C2-9069-F9FF665D340A}" dt="2021-08-03T02:25:40.426" v="35" actId="26606"/>
          <ac:spMkLst>
            <pc:docMk/>
            <pc:sldMk cId="3477761019" sldId="272"/>
            <ac:spMk id="78" creationId="{3FCFB1DE-0B7E-48CC-BA90-B2AB0889F9D6}"/>
          </ac:spMkLst>
        </pc:spChg>
        <pc:spChg chg="add">
          <ac:chgData name="Ajeet Singh" userId="be5cbff9-423c-4f27-bf6b-19029adbf6e5" providerId="ADAL" clId="{B9A0A609-F703-43C2-9069-F9FF665D340A}" dt="2021-08-03T02:25:40.426" v="35" actId="26606"/>
          <ac:spMkLst>
            <pc:docMk/>
            <pc:sldMk cId="3477761019" sldId="272"/>
            <ac:spMk id="83" creationId="{5DCB5928-DC7D-4612-9922-441966E15627}"/>
          </ac:spMkLst>
        </pc:spChg>
        <pc:spChg chg="add">
          <ac:chgData name="Ajeet Singh" userId="be5cbff9-423c-4f27-bf6b-19029adbf6e5" providerId="ADAL" clId="{B9A0A609-F703-43C2-9069-F9FF665D340A}" dt="2021-08-03T02:25:40.426" v="35" actId="26606"/>
          <ac:spMkLst>
            <pc:docMk/>
            <pc:sldMk cId="3477761019" sldId="272"/>
            <ac:spMk id="85" creationId="{682C1161-1736-45EC-99B7-33F3CAE9D517}"/>
          </ac:spMkLst>
        </pc:spChg>
        <pc:spChg chg="add">
          <ac:chgData name="Ajeet Singh" userId="be5cbff9-423c-4f27-bf6b-19029adbf6e5" providerId="ADAL" clId="{B9A0A609-F703-43C2-9069-F9FF665D340A}" dt="2021-08-03T02:25:40.426" v="35" actId="26606"/>
          <ac:spMkLst>
            <pc:docMk/>
            <pc:sldMk cId="3477761019" sldId="272"/>
            <ac:spMk id="87" creationId="{84D4DDB8-B68F-45B0-9F62-C4279996F672}"/>
          </ac:spMkLst>
        </pc:spChg>
        <pc:spChg chg="add">
          <ac:chgData name="Ajeet Singh" userId="be5cbff9-423c-4f27-bf6b-19029adbf6e5" providerId="ADAL" clId="{B9A0A609-F703-43C2-9069-F9FF665D340A}" dt="2021-08-03T02:25:40.426" v="35" actId="26606"/>
          <ac:spMkLst>
            <pc:docMk/>
            <pc:sldMk cId="3477761019" sldId="272"/>
            <ac:spMk id="89" creationId="{AF2F604E-43BE-4DC3-B983-E071523364F8}"/>
          </ac:spMkLst>
        </pc:spChg>
        <pc:spChg chg="add">
          <ac:chgData name="Ajeet Singh" userId="be5cbff9-423c-4f27-bf6b-19029adbf6e5" providerId="ADAL" clId="{B9A0A609-F703-43C2-9069-F9FF665D340A}" dt="2021-08-03T02:25:40.426" v="35" actId="26606"/>
          <ac:spMkLst>
            <pc:docMk/>
            <pc:sldMk cId="3477761019" sldId="272"/>
            <ac:spMk id="91" creationId="{08C9B587-E65E-4B52-B37C-ABEBB6E87928}"/>
          </ac:spMkLst>
        </pc:spChg>
        <pc:graphicFrameChg chg="mod modGraphic">
          <ac:chgData name="Ajeet Singh" userId="be5cbff9-423c-4f27-bf6b-19029adbf6e5" providerId="ADAL" clId="{B9A0A609-F703-43C2-9069-F9FF665D340A}" dt="2021-08-03T02:25:40.426" v="35" actId="26606"/>
          <ac:graphicFrameMkLst>
            <pc:docMk/>
            <pc:sldMk cId="3477761019" sldId="272"/>
            <ac:graphicFrameMk id="4" creationId="{2E3AEABB-C585-4527-9262-FB1463E6B9C1}"/>
          </ac:graphicFrameMkLst>
        </pc:graphicFrameChg>
      </pc:sldChg>
      <pc:sldChg chg="addSp delSp modSp new mod">
        <pc:chgData name="Ajeet Singh" userId="be5cbff9-423c-4f27-bf6b-19029adbf6e5" providerId="ADAL" clId="{B9A0A609-F703-43C2-9069-F9FF665D340A}" dt="2021-08-03T10:25:49.773" v="222" actId="1076"/>
        <pc:sldMkLst>
          <pc:docMk/>
          <pc:sldMk cId="3709598735" sldId="273"/>
        </pc:sldMkLst>
        <pc:spChg chg="del">
          <ac:chgData name="Ajeet Singh" userId="be5cbff9-423c-4f27-bf6b-19029adbf6e5" providerId="ADAL" clId="{B9A0A609-F703-43C2-9069-F9FF665D340A}" dt="2021-08-03T10:23:23.908" v="208" actId="478"/>
          <ac:spMkLst>
            <pc:docMk/>
            <pc:sldMk cId="3709598735" sldId="273"/>
            <ac:spMk id="2" creationId="{D73E3C03-10AC-4C3E-B183-5C3B73E00946}"/>
          </ac:spMkLst>
        </pc:spChg>
        <pc:spChg chg="del">
          <ac:chgData name="Ajeet Singh" userId="be5cbff9-423c-4f27-bf6b-19029adbf6e5" providerId="ADAL" clId="{B9A0A609-F703-43C2-9069-F9FF665D340A}" dt="2021-08-03T10:23:21.866" v="207" actId="478"/>
          <ac:spMkLst>
            <pc:docMk/>
            <pc:sldMk cId="3709598735" sldId="273"/>
            <ac:spMk id="3" creationId="{9D129AAE-67A7-40E8-A492-290E02707196}"/>
          </ac:spMkLst>
        </pc:spChg>
        <pc:spChg chg="add mod">
          <ac:chgData name="Ajeet Singh" userId="be5cbff9-423c-4f27-bf6b-19029adbf6e5" providerId="ADAL" clId="{B9A0A609-F703-43C2-9069-F9FF665D340A}" dt="2021-08-03T10:25:29.694" v="218" actId="113"/>
          <ac:spMkLst>
            <pc:docMk/>
            <pc:sldMk cId="3709598735" sldId="273"/>
            <ac:spMk id="5" creationId="{833D8E0D-E63F-482A-87CC-ECA10DF3C4E6}"/>
          </ac:spMkLst>
        </pc:spChg>
        <pc:spChg chg="add mod">
          <ac:chgData name="Ajeet Singh" userId="be5cbff9-423c-4f27-bf6b-19029adbf6e5" providerId="ADAL" clId="{B9A0A609-F703-43C2-9069-F9FF665D340A}" dt="2021-08-03T10:25:49.773" v="222" actId="1076"/>
          <ac:spMkLst>
            <pc:docMk/>
            <pc:sldMk cId="3709598735" sldId="273"/>
            <ac:spMk id="7" creationId="{974E678D-2C7B-4AC2-958D-98F10E0905C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06A19-AF13-4387-9F2D-86636878A036}"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3306801B-124A-4D6D-9B30-D9131E9C035D}">
      <dgm:prSet phldrT="[Text]" custT="1"/>
      <dgm:spPr/>
      <dgm:t>
        <a:bodyPr/>
        <a:lstStyle/>
        <a:p>
          <a:r>
            <a:rPr lang="en-US" sz="2800" dirty="0"/>
            <a:t>Data</a:t>
          </a:r>
          <a:r>
            <a:rPr lang="en-US" sz="4800" dirty="0"/>
            <a:t> </a:t>
          </a:r>
          <a:r>
            <a:rPr lang="en-US" sz="2800" dirty="0"/>
            <a:t>Ingestion</a:t>
          </a:r>
        </a:p>
      </dgm:t>
    </dgm:pt>
    <dgm:pt modelId="{4165BD09-668E-4500-87E4-F3E53EBAB0D4}" type="parTrans" cxnId="{15EBF032-A568-4F9B-AD7A-A2E3A565F76A}">
      <dgm:prSet/>
      <dgm:spPr/>
      <dgm:t>
        <a:bodyPr/>
        <a:lstStyle/>
        <a:p>
          <a:endParaRPr lang="en-US"/>
        </a:p>
      </dgm:t>
    </dgm:pt>
    <dgm:pt modelId="{FAD3B0EC-BEC8-4884-8A78-A54E8C3298B4}" type="sibTrans" cxnId="{15EBF032-A568-4F9B-AD7A-A2E3A565F76A}">
      <dgm:prSet/>
      <dgm:spPr/>
      <dgm:t>
        <a:bodyPr/>
        <a:lstStyle/>
        <a:p>
          <a:endParaRPr lang="en-US"/>
        </a:p>
      </dgm:t>
    </dgm:pt>
    <dgm:pt modelId="{8FB799F4-7508-4B39-A9B6-0643FA94EF25}">
      <dgm:prSet phldrT="[Text]"/>
      <dgm:spPr/>
      <dgm:t>
        <a:bodyPr/>
        <a:lstStyle/>
        <a:p>
          <a:r>
            <a:rPr lang="en-US" dirty="0"/>
            <a:t>Data Governance</a:t>
          </a:r>
        </a:p>
      </dgm:t>
    </dgm:pt>
    <dgm:pt modelId="{58524E17-2F4D-4A61-ACAE-F0BB7CA149A3}" type="parTrans" cxnId="{03C1F517-E792-4525-A25D-7D420013D1F4}">
      <dgm:prSet/>
      <dgm:spPr/>
      <dgm:t>
        <a:bodyPr/>
        <a:lstStyle/>
        <a:p>
          <a:endParaRPr lang="en-US"/>
        </a:p>
      </dgm:t>
    </dgm:pt>
    <dgm:pt modelId="{1E262E29-79FF-4356-9EAD-AE9F3FBEBDAE}" type="sibTrans" cxnId="{03C1F517-E792-4525-A25D-7D420013D1F4}">
      <dgm:prSet/>
      <dgm:spPr/>
      <dgm:t>
        <a:bodyPr/>
        <a:lstStyle/>
        <a:p>
          <a:endParaRPr lang="en-US"/>
        </a:p>
      </dgm:t>
    </dgm:pt>
    <dgm:pt modelId="{1CE35CAC-3605-4871-B33D-D873BDA80948}">
      <dgm:prSet phldrT="[Text]"/>
      <dgm:spPr/>
      <dgm:t>
        <a:bodyPr/>
        <a:lstStyle/>
        <a:p>
          <a:r>
            <a:rPr lang="en-US" dirty="0"/>
            <a:t>Data Access	</a:t>
          </a:r>
        </a:p>
      </dgm:t>
    </dgm:pt>
    <dgm:pt modelId="{91D30905-1D22-4151-B712-E978F1BBEA6C}" type="parTrans" cxnId="{D5FF0EA4-8417-4A5A-8899-37D8CBF59E1A}">
      <dgm:prSet/>
      <dgm:spPr/>
      <dgm:t>
        <a:bodyPr/>
        <a:lstStyle/>
        <a:p>
          <a:endParaRPr lang="en-US"/>
        </a:p>
      </dgm:t>
    </dgm:pt>
    <dgm:pt modelId="{01616D70-410C-4BF8-883A-F6C576A894BC}" type="sibTrans" cxnId="{D5FF0EA4-8417-4A5A-8899-37D8CBF59E1A}">
      <dgm:prSet/>
      <dgm:spPr/>
      <dgm:t>
        <a:bodyPr/>
        <a:lstStyle/>
        <a:p>
          <a:endParaRPr lang="en-US"/>
        </a:p>
      </dgm:t>
    </dgm:pt>
    <dgm:pt modelId="{C94CF675-8822-42AF-AE16-C5A849C74E3C}">
      <dgm:prSet phldrT="[Text]"/>
      <dgm:spPr/>
      <dgm:t>
        <a:bodyPr/>
        <a:lstStyle/>
        <a:p>
          <a:r>
            <a:rPr lang="en-US" dirty="0"/>
            <a:t>Data Discovery/Catalog</a:t>
          </a:r>
        </a:p>
      </dgm:t>
    </dgm:pt>
    <dgm:pt modelId="{74A7976D-6A14-4B58-84E6-B0F4D980383B}" type="parTrans" cxnId="{A405EA49-4369-44AD-89E0-E08FD2523F3E}">
      <dgm:prSet/>
      <dgm:spPr/>
      <dgm:t>
        <a:bodyPr/>
        <a:lstStyle/>
        <a:p>
          <a:endParaRPr lang="en-US"/>
        </a:p>
      </dgm:t>
    </dgm:pt>
    <dgm:pt modelId="{546AF4B2-F20F-4F6B-8415-333BDCB2FF59}" type="sibTrans" cxnId="{A405EA49-4369-44AD-89E0-E08FD2523F3E}">
      <dgm:prSet/>
      <dgm:spPr/>
      <dgm:t>
        <a:bodyPr/>
        <a:lstStyle/>
        <a:p>
          <a:endParaRPr lang="en-US"/>
        </a:p>
      </dgm:t>
    </dgm:pt>
    <dgm:pt modelId="{60F48503-6EE3-41A4-8247-69C9A1A0328A}">
      <dgm:prSet phldrT="[Text]"/>
      <dgm:spPr/>
      <dgm:t>
        <a:bodyPr/>
        <a:lstStyle/>
        <a:p>
          <a:r>
            <a:rPr lang="en-US" dirty="0"/>
            <a:t>Processing and Persistence </a:t>
          </a:r>
        </a:p>
      </dgm:t>
    </dgm:pt>
    <dgm:pt modelId="{13524D8E-AE00-4D74-88B9-017493C1740D}" type="parTrans" cxnId="{917763A6-BB67-45A6-A22C-AE5561B63AD0}">
      <dgm:prSet/>
      <dgm:spPr/>
      <dgm:t>
        <a:bodyPr/>
        <a:lstStyle/>
        <a:p>
          <a:endParaRPr lang="en-US"/>
        </a:p>
      </dgm:t>
    </dgm:pt>
    <dgm:pt modelId="{F757B45F-D135-43D3-9C8C-B75244CBA176}" type="sibTrans" cxnId="{917763A6-BB67-45A6-A22C-AE5561B63AD0}">
      <dgm:prSet/>
      <dgm:spPr/>
      <dgm:t>
        <a:bodyPr/>
        <a:lstStyle/>
        <a:p>
          <a:endParaRPr lang="en-US"/>
        </a:p>
      </dgm:t>
    </dgm:pt>
    <dgm:pt modelId="{9BC0DA51-E500-471A-8763-80D5D1A9F566}">
      <dgm:prSet phldrT="[Text]"/>
      <dgm:spPr/>
      <dgm:t>
        <a:bodyPr/>
        <a:lstStyle/>
        <a:p>
          <a:r>
            <a:rPr lang="en-US" dirty="0"/>
            <a:t>Orchestration</a:t>
          </a:r>
        </a:p>
      </dgm:t>
    </dgm:pt>
    <dgm:pt modelId="{86E3406D-EDE6-472C-B184-D1A4CC35FFD8}" type="parTrans" cxnId="{C66456D2-32D9-4792-95D5-513483962459}">
      <dgm:prSet/>
      <dgm:spPr/>
      <dgm:t>
        <a:bodyPr/>
        <a:lstStyle/>
        <a:p>
          <a:endParaRPr lang="en-US"/>
        </a:p>
      </dgm:t>
    </dgm:pt>
    <dgm:pt modelId="{1A2EABD5-77D7-4FE4-A8B3-9C6966448A54}" type="sibTrans" cxnId="{C66456D2-32D9-4792-95D5-513483962459}">
      <dgm:prSet/>
      <dgm:spPr/>
      <dgm:t>
        <a:bodyPr/>
        <a:lstStyle/>
        <a:p>
          <a:endParaRPr lang="en-US"/>
        </a:p>
      </dgm:t>
    </dgm:pt>
    <dgm:pt modelId="{8EE982A6-607B-493D-B81A-CC4447F882A6}" type="pres">
      <dgm:prSet presAssocID="{34906A19-AF13-4387-9F2D-86636878A036}" presName="Name0" presStyleCnt="0">
        <dgm:presLayoutVars>
          <dgm:chPref val="1"/>
          <dgm:dir/>
          <dgm:animOne val="branch"/>
          <dgm:animLvl val="lvl"/>
          <dgm:resizeHandles/>
        </dgm:presLayoutVars>
      </dgm:prSet>
      <dgm:spPr/>
    </dgm:pt>
    <dgm:pt modelId="{E41CFD28-4769-4F66-AA18-7EDC4F55ECD0}" type="pres">
      <dgm:prSet presAssocID="{3306801B-124A-4D6D-9B30-D9131E9C035D}" presName="vertOne" presStyleCnt="0"/>
      <dgm:spPr/>
    </dgm:pt>
    <dgm:pt modelId="{236CEFCE-CC67-4DF2-9630-F45E327F2B22}" type="pres">
      <dgm:prSet presAssocID="{3306801B-124A-4D6D-9B30-D9131E9C035D}" presName="txOne" presStyleLbl="node0" presStyleIdx="0" presStyleCnt="1">
        <dgm:presLayoutVars>
          <dgm:chPref val="3"/>
        </dgm:presLayoutVars>
      </dgm:prSet>
      <dgm:spPr/>
    </dgm:pt>
    <dgm:pt modelId="{D34A3542-DF1A-484A-B44E-FF8BC74DB087}" type="pres">
      <dgm:prSet presAssocID="{3306801B-124A-4D6D-9B30-D9131E9C035D}" presName="parTransOne" presStyleCnt="0"/>
      <dgm:spPr/>
    </dgm:pt>
    <dgm:pt modelId="{A5EDBF82-B05E-42F5-ABC0-B03150541C78}" type="pres">
      <dgm:prSet presAssocID="{3306801B-124A-4D6D-9B30-D9131E9C035D}" presName="horzOne" presStyleCnt="0"/>
      <dgm:spPr/>
    </dgm:pt>
    <dgm:pt modelId="{8E2CF3AD-FABA-4FA5-BC0C-B5982A0F29CD}" type="pres">
      <dgm:prSet presAssocID="{8FB799F4-7508-4B39-A9B6-0643FA94EF25}" presName="vertTwo" presStyleCnt="0"/>
      <dgm:spPr/>
    </dgm:pt>
    <dgm:pt modelId="{A266C5C3-8DA7-4A79-8652-A1789EB6566A}" type="pres">
      <dgm:prSet presAssocID="{8FB799F4-7508-4B39-A9B6-0643FA94EF25}" presName="txTwo" presStyleLbl="node2" presStyleIdx="0" presStyleCnt="2">
        <dgm:presLayoutVars>
          <dgm:chPref val="3"/>
        </dgm:presLayoutVars>
      </dgm:prSet>
      <dgm:spPr/>
    </dgm:pt>
    <dgm:pt modelId="{A795656D-B254-405E-9AD2-46F6D18F2A0B}" type="pres">
      <dgm:prSet presAssocID="{8FB799F4-7508-4B39-A9B6-0643FA94EF25}" presName="parTransTwo" presStyleCnt="0"/>
      <dgm:spPr/>
    </dgm:pt>
    <dgm:pt modelId="{A498655A-6175-4AD0-A9EE-3518F0DD8831}" type="pres">
      <dgm:prSet presAssocID="{8FB799F4-7508-4B39-A9B6-0643FA94EF25}" presName="horzTwo" presStyleCnt="0"/>
      <dgm:spPr/>
    </dgm:pt>
    <dgm:pt modelId="{130C7A8D-F6D8-4826-83E7-1B57625F05A5}" type="pres">
      <dgm:prSet presAssocID="{1CE35CAC-3605-4871-B33D-D873BDA80948}" presName="vertThree" presStyleCnt="0"/>
      <dgm:spPr/>
    </dgm:pt>
    <dgm:pt modelId="{8E15A7DB-F010-42FA-B616-413326060D52}" type="pres">
      <dgm:prSet presAssocID="{1CE35CAC-3605-4871-B33D-D873BDA80948}" presName="txThree" presStyleLbl="node3" presStyleIdx="0" presStyleCnt="3">
        <dgm:presLayoutVars>
          <dgm:chPref val="3"/>
        </dgm:presLayoutVars>
      </dgm:prSet>
      <dgm:spPr/>
    </dgm:pt>
    <dgm:pt modelId="{7BD84866-3C74-4E07-9E02-0926A4B9B89F}" type="pres">
      <dgm:prSet presAssocID="{1CE35CAC-3605-4871-B33D-D873BDA80948}" presName="horzThree" presStyleCnt="0"/>
      <dgm:spPr/>
    </dgm:pt>
    <dgm:pt modelId="{BB9A269F-2C58-42F4-AA02-7C7170717F87}" type="pres">
      <dgm:prSet presAssocID="{01616D70-410C-4BF8-883A-F6C576A894BC}" presName="sibSpaceThree" presStyleCnt="0"/>
      <dgm:spPr/>
    </dgm:pt>
    <dgm:pt modelId="{60F07805-8DE0-439C-B387-3BE10312527D}" type="pres">
      <dgm:prSet presAssocID="{C94CF675-8822-42AF-AE16-C5A849C74E3C}" presName="vertThree" presStyleCnt="0"/>
      <dgm:spPr/>
    </dgm:pt>
    <dgm:pt modelId="{89EFCD99-0C96-46B5-806E-C89B21BF4664}" type="pres">
      <dgm:prSet presAssocID="{C94CF675-8822-42AF-AE16-C5A849C74E3C}" presName="txThree" presStyleLbl="node3" presStyleIdx="1" presStyleCnt="3">
        <dgm:presLayoutVars>
          <dgm:chPref val="3"/>
        </dgm:presLayoutVars>
      </dgm:prSet>
      <dgm:spPr/>
    </dgm:pt>
    <dgm:pt modelId="{783C0662-A410-44F0-8088-C15F9C469F06}" type="pres">
      <dgm:prSet presAssocID="{C94CF675-8822-42AF-AE16-C5A849C74E3C}" presName="horzThree" presStyleCnt="0"/>
      <dgm:spPr/>
    </dgm:pt>
    <dgm:pt modelId="{397917BC-9F2C-4D9E-9802-F1BE8548FC64}" type="pres">
      <dgm:prSet presAssocID="{1E262E29-79FF-4356-9EAD-AE9F3FBEBDAE}" presName="sibSpaceTwo" presStyleCnt="0"/>
      <dgm:spPr/>
    </dgm:pt>
    <dgm:pt modelId="{9C8ED9E2-025C-492A-8003-15C489C10ACF}" type="pres">
      <dgm:prSet presAssocID="{60F48503-6EE3-41A4-8247-69C9A1A0328A}" presName="vertTwo" presStyleCnt="0"/>
      <dgm:spPr/>
    </dgm:pt>
    <dgm:pt modelId="{60CCDBE8-FBD3-41F8-8D9E-597BEDB56A0C}" type="pres">
      <dgm:prSet presAssocID="{60F48503-6EE3-41A4-8247-69C9A1A0328A}" presName="txTwo" presStyleLbl="node2" presStyleIdx="1" presStyleCnt="2">
        <dgm:presLayoutVars>
          <dgm:chPref val="3"/>
        </dgm:presLayoutVars>
      </dgm:prSet>
      <dgm:spPr/>
    </dgm:pt>
    <dgm:pt modelId="{521AC3DD-B290-4364-A00A-2520DE555789}" type="pres">
      <dgm:prSet presAssocID="{60F48503-6EE3-41A4-8247-69C9A1A0328A}" presName="parTransTwo" presStyleCnt="0"/>
      <dgm:spPr/>
    </dgm:pt>
    <dgm:pt modelId="{1BB51280-F395-4485-88A2-4BE4F56082B3}" type="pres">
      <dgm:prSet presAssocID="{60F48503-6EE3-41A4-8247-69C9A1A0328A}" presName="horzTwo" presStyleCnt="0"/>
      <dgm:spPr/>
    </dgm:pt>
    <dgm:pt modelId="{747EAA17-A9F9-40EE-942F-806F67A5A145}" type="pres">
      <dgm:prSet presAssocID="{9BC0DA51-E500-471A-8763-80D5D1A9F566}" presName="vertThree" presStyleCnt="0"/>
      <dgm:spPr/>
    </dgm:pt>
    <dgm:pt modelId="{26FBD13D-1CED-4EBE-B72E-16114AC10BDE}" type="pres">
      <dgm:prSet presAssocID="{9BC0DA51-E500-471A-8763-80D5D1A9F566}" presName="txThree" presStyleLbl="node3" presStyleIdx="2" presStyleCnt="3">
        <dgm:presLayoutVars>
          <dgm:chPref val="3"/>
        </dgm:presLayoutVars>
      </dgm:prSet>
      <dgm:spPr/>
    </dgm:pt>
    <dgm:pt modelId="{C280A1D3-2B3D-4AFA-A83A-28B8DD1B5F68}" type="pres">
      <dgm:prSet presAssocID="{9BC0DA51-E500-471A-8763-80D5D1A9F566}" presName="horzThree" presStyleCnt="0"/>
      <dgm:spPr/>
    </dgm:pt>
  </dgm:ptLst>
  <dgm:cxnLst>
    <dgm:cxn modelId="{58ABFB02-22D5-4522-8F36-4512271C0449}" type="presOf" srcId="{8FB799F4-7508-4B39-A9B6-0643FA94EF25}" destId="{A266C5C3-8DA7-4A79-8652-A1789EB6566A}" srcOrd="0" destOrd="0" presId="urn:microsoft.com/office/officeart/2005/8/layout/architecture"/>
    <dgm:cxn modelId="{03C1F517-E792-4525-A25D-7D420013D1F4}" srcId="{3306801B-124A-4D6D-9B30-D9131E9C035D}" destId="{8FB799F4-7508-4B39-A9B6-0643FA94EF25}" srcOrd="0" destOrd="0" parTransId="{58524E17-2F4D-4A61-ACAE-F0BB7CA149A3}" sibTransId="{1E262E29-79FF-4356-9EAD-AE9F3FBEBDAE}"/>
    <dgm:cxn modelId="{92D4E325-FFAE-4B6C-9DF8-F4AFD2D8E79B}" type="presOf" srcId="{34906A19-AF13-4387-9F2D-86636878A036}" destId="{8EE982A6-607B-493D-B81A-CC4447F882A6}" srcOrd="0" destOrd="0" presId="urn:microsoft.com/office/officeart/2005/8/layout/architecture"/>
    <dgm:cxn modelId="{15EBF032-A568-4F9B-AD7A-A2E3A565F76A}" srcId="{34906A19-AF13-4387-9F2D-86636878A036}" destId="{3306801B-124A-4D6D-9B30-D9131E9C035D}" srcOrd="0" destOrd="0" parTransId="{4165BD09-668E-4500-87E4-F3E53EBAB0D4}" sibTransId="{FAD3B0EC-BEC8-4884-8A78-A54E8C3298B4}"/>
    <dgm:cxn modelId="{1CE35B39-C37F-4AF4-9A26-E5F05C2AB6D8}" type="presOf" srcId="{9BC0DA51-E500-471A-8763-80D5D1A9F566}" destId="{26FBD13D-1CED-4EBE-B72E-16114AC10BDE}" srcOrd="0" destOrd="0" presId="urn:microsoft.com/office/officeart/2005/8/layout/architecture"/>
    <dgm:cxn modelId="{A405EA49-4369-44AD-89E0-E08FD2523F3E}" srcId="{8FB799F4-7508-4B39-A9B6-0643FA94EF25}" destId="{C94CF675-8822-42AF-AE16-C5A849C74E3C}" srcOrd="1" destOrd="0" parTransId="{74A7976D-6A14-4B58-84E6-B0F4D980383B}" sibTransId="{546AF4B2-F20F-4F6B-8415-333BDCB2FF59}"/>
    <dgm:cxn modelId="{D3B9D589-1DD1-44B5-B401-A960D3638DA2}" type="presOf" srcId="{1CE35CAC-3605-4871-B33D-D873BDA80948}" destId="{8E15A7DB-F010-42FA-B616-413326060D52}" srcOrd="0" destOrd="0" presId="urn:microsoft.com/office/officeart/2005/8/layout/architecture"/>
    <dgm:cxn modelId="{675BBF98-1890-475C-8EC1-273D6BF60AFD}" type="presOf" srcId="{C94CF675-8822-42AF-AE16-C5A849C74E3C}" destId="{89EFCD99-0C96-46B5-806E-C89B21BF4664}" srcOrd="0" destOrd="0" presId="urn:microsoft.com/office/officeart/2005/8/layout/architecture"/>
    <dgm:cxn modelId="{D5FF0EA4-8417-4A5A-8899-37D8CBF59E1A}" srcId="{8FB799F4-7508-4B39-A9B6-0643FA94EF25}" destId="{1CE35CAC-3605-4871-B33D-D873BDA80948}" srcOrd="0" destOrd="0" parTransId="{91D30905-1D22-4151-B712-E978F1BBEA6C}" sibTransId="{01616D70-410C-4BF8-883A-F6C576A894BC}"/>
    <dgm:cxn modelId="{917763A6-BB67-45A6-A22C-AE5561B63AD0}" srcId="{3306801B-124A-4D6D-9B30-D9131E9C035D}" destId="{60F48503-6EE3-41A4-8247-69C9A1A0328A}" srcOrd="1" destOrd="0" parTransId="{13524D8E-AE00-4D74-88B9-017493C1740D}" sibTransId="{F757B45F-D135-43D3-9C8C-B75244CBA176}"/>
    <dgm:cxn modelId="{C66456D2-32D9-4792-95D5-513483962459}" srcId="{60F48503-6EE3-41A4-8247-69C9A1A0328A}" destId="{9BC0DA51-E500-471A-8763-80D5D1A9F566}" srcOrd="0" destOrd="0" parTransId="{86E3406D-EDE6-472C-B184-D1A4CC35FFD8}" sibTransId="{1A2EABD5-77D7-4FE4-A8B3-9C6966448A54}"/>
    <dgm:cxn modelId="{B4E2BCD9-DA89-47D4-8D53-F1D8C410C453}" type="presOf" srcId="{3306801B-124A-4D6D-9B30-D9131E9C035D}" destId="{236CEFCE-CC67-4DF2-9630-F45E327F2B22}" srcOrd="0" destOrd="0" presId="urn:microsoft.com/office/officeart/2005/8/layout/architecture"/>
    <dgm:cxn modelId="{E61BAEE1-1AE0-4799-BEF7-532DE61059AA}" type="presOf" srcId="{60F48503-6EE3-41A4-8247-69C9A1A0328A}" destId="{60CCDBE8-FBD3-41F8-8D9E-597BEDB56A0C}" srcOrd="0" destOrd="0" presId="urn:microsoft.com/office/officeart/2005/8/layout/architecture"/>
    <dgm:cxn modelId="{126C021C-50C7-4859-9FC4-575B395E8CD0}" type="presParOf" srcId="{8EE982A6-607B-493D-B81A-CC4447F882A6}" destId="{E41CFD28-4769-4F66-AA18-7EDC4F55ECD0}" srcOrd="0" destOrd="0" presId="urn:microsoft.com/office/officeart/2005/8/layout/architecture"/>
    <dgm:cxn modelId="{A0D0A8B5-276E-4808-BBC5-6BAA8DDDB8A9}" type="presParOf" srcId="{E41CFD28-4769-4F66-AA18-7EDC4F55ECD0}" destId="{236CEFCE-CC67-4DF2-9630-F45E327F2B22}" srcOrd="0" destOrd="0" presId="urn:microsoft.com/office/officeart/2005/8/layout/architecture"/>
    <dgm:cxn modelId="{321CFD8D-61C5-4219-8E42-339247258923}" type="presParOf" srcId="{E41CFD28-4769-4F66-AA18-7EDC4F55ECD0}" destId="{D34A3542-DF1A-484A-B44E-FF8BC74DB087}" srcOrd="1" destOrd="0" presId="urn:microsoft.com/office/officeart/2005/8/layout/architecture"/>
    <dgm:cxn modelId="{FFE23D54-B84B-44E7-B313-E6D224D952CE}" type="presParOf" srcId="{E41CFD28-4769-4F66-AA18-7EDC4F55ECD0}" destId="{A5EDBF82-B05E-42F5-ABC0-B03150541C78}" srcOrd="2" destOrd="0" presId="urn:microsoft.com/office/officeart/2005/8/layout/architecture"/>
    <dgm:cxn modelId="{C0E96C08-A686-4E46-8CBE-BB641BC9BA05}" type="presParOf" srcId="{A5EDBF82-B05E-42F5-ABC0-B03150541C78}" destId="{8E2CF3AD-FABA-4FA5-BC0C-B5982A0F29CD}" srcOrd="0" destOrd="0" presId="urn:microsoft.com/office/officeart/2005/8/layout/architecture"/>
    <dgm:cxn modelId="{3BE113F9-79F3-4269-B5EE-F4C321ECB687}" type="presParOf" srcId="{8E2CF3AD-FABA-4FA5-BC0C-B5982A0F29CD}" destId="{A266C5C3-8DA7-4A79-8652-A1789EB6566A}" srcOrd="0" destOrd="0" presId="urn:microsoft.com/office/officeart/2005/8/layout/architecture"/>
    <dgm:cxn modelId="{C3C5CD69-EBBD-4EDF-A8B0-195F37F64A04}" type="presParOf" srcId="{8E2CF3AD-FABA-4FA5-BC0C-B5982A0F29CD}" destId="{A795656D-B254-405E-9AD2-46F6D18F2A0B}" srcOrd="1" destOrd="0" presId="urn:microsoft.com/office/officeart/2005/8/layout/architecture"/>
    <dgm:cxn modelId="{9016B50F-6D0B-4746-80BF-D3B08D9E2EC1}" type="presParOf" srcId="{8E2CF3AD-FABA-4FA5-BC0C-B5982A0F29CD}" destId="{A498655A-6175-4AD0-A9EE-3518F0DD8831}" srcOrd="2" destOrd="0" presId="urn:microsoft.com/office/officeart/2005/8/layout/architecture"/>
    <dgm:cxn modelId="{73EDD18D-C3B8-45E3-9846-542B7727999D}" type="presParOf" srcId="{A498655A-6175-4AD0-A9EE-3518F0DD8831}" destId="{130C7A8D-F6D8-4826-83E7-1B57625F05A5}" srcOrd="0" destOrd="0" presId="urn:microsoft.com/office/officeart/2005/8/layout/architecture"/>
    <dgm:cxn modelId="{B8045BA4-E6E5-4299-BB7D-2560CFF1AF8C}" type="presParOf" srcId="{130C7A8D-F6D8-4826-83E7-1B57625F05A5}" destId="{8E15A7DB-F010-42FA-B616-413326060D52}" srcOrd="0" destOrd="0" presId="urn:microsoft.com/office/officeart/2005/8/layout/architecture"/>
    <dgm:cxn modelId="{6BB5E607-C2CD-4B1E-9697-98AA610A3B22}" type="presParOf" srcId="{130C7A8D-F6D8-4826-83E7-1B57625F05A5}" destId="{7BD84866-3C74-4E07-9E02-0926A4B9B89F}" srcOrd="1" destOrd="0" presId="urn:microsoft.com/office/officeart/2005/8/layout/architecture"/>
    <dgm:cxn modelId="{5692D99F-D12F-4F73-97A4-C959F19D277A}" type="presParOf" srcId="{A498655A-6175-4AD0-A9EE-3518F0DD8831}" destId="{BB9A269F-2C58-42F4-AA02-7C7170717F87}" srcOrd="1" destOrd="0" presId="urn:microsoft.com/office/officeart/2005/8/layout/architecture"/>
    <dgm:cxn modelId="{F93ACE35-3778-49F1-956D-A7D90E36B056}" type="presParOf" srcId="{A498655A-6175-4AD0-A9EE-3518F0DD8831}" destId="{60F07805-8DE0-439C-B387-3BE10312527D}" srcOrd="2" destOrd="0" presId="urn:microsoft.com/office/officeart/2005/8/layout/architecture"/>
    <dgm:cxn modelId="{F62232D7-E887-44D2-A1D0-63D8C62218B5}" type="presParOf" srcId="{60F07805-8DE0-439C-B387-3BE10312527D}" destId="{89EFCD99-0C96-46B5-806E-C89B21BF4664}" srcOrd="0" destOrd="0" presId="urn:microsoft.com/office/officeart/2005/8/layout/architecture"/>
    <dgm:cxn modelId="{63E35B34-ABDF-4C53-B2A9-97C2902809F7}" type="presParOf" srcId="{60F07805-8DE0-439C-B387-3BE10312527D}" destId="{783C0662-A410-44F0-8088-C15F9C469F06}" srcOrd="1" destOrd="0" presId="urn:microsoft.com/office/officeart/2005/8/layout/architecture"/>
    <dgm:cxn modelId="{025F7EF6-E167-49A2-BE1E-385D0A6F2851}" type="presParOf" srcId="{A5EDBF82-B05E-42F5-ABC0-B03150541C78}" destId="{397917BC-9F2C-4D9E-9802-F1BE8548FC64}" srcOrd="1" destOrd="0" presId="urn:microsoft.com/office/officeart/2005/8/layout/architecture"/>
    <dgm:cxn modelId="{CF8757B8-A89B-4041-A297-FA09A5DD46BB}" type="presParOf" srcId="{A5EDBF82-B05E-42F5-ABC0-B03150541C78}" destId="{9C8ED9E2-025C-492A-8003-15C489C10ACF}" srcOrd="2" destOrd="0" presId="urn:microsoft.com/office/officeart/2005/8/layout/architecture"/>
    <dgm:cxn modelId="{94E2421D-A5C3-4542-B3DF-5BBC78609304}" type="presParOf" srcId="{9C8ED9E2-025C-492A-8003-15C489C10ACF}" destId="{60CCDBE8-FBD3-41F8-8D9E-597BEDB56A0C}" srcOrd="0" destOrd="0" presId="urn:microsoft.com/office/officeart/2005/8/layout/architecture"/>
    <dgm:cxn modelId="{478AF8A2-7E7F-4CA7-90FE-6B680CDA7504}" type="presParOf" srcId="{9C8ED9E2-025C-492A-8003-15C489C10ACF}" destId="{521AC3DD-B290-4364-A00A-2520DE555789}" srcOrd="1" destOrd="0" presId="urn:microsoft.com/office/officeart/2005/8/layout/architecture"/>
    <dgm:cxn modelId="{59E2FC60-3056-4858-90E1-47BB2BF313F1}" type="presParOf" srcId="{9C8ED9E2-025C-492A-8003-15C489C10ACF}" destId="{1BB51280-F395-4485-88A2-4BE4F56082B3}" srcOrd="2" destOrd="0" presId="urn:microsoft.com/office/officeart/2005/8/layout/architecture"/>
    <dgm:cxn modelId="{D28B5C33-E7AD-45E6-A571-E1F1C01F3B5E}" type="presParOf" srcId="{1BB51280-F395-4485-88A2-4BE4F56082B3}" destId="{747EAA17-A9F9-40EE-942F-806F67A5A145}" srcOrd="0" destOrd="0" presId="urn:microsoft.com/office/officeart/2005/8/layout/architecture"/>
    <dgm:cxn modelId="{BCA3D652-C3A1-4EBB-BB04-5400CC31EC9C}" type="presParOf" srcId="{747EAA17-A9F9-40EE-942F-806F67A5A145}" destId="{26FBD13D-1CED-4EBE-B72E-16114AC10BDE}" srcOrd="0" destOrd="0" presId="urn:microsoft.com/office/officeart/2005/8/layout/architecture"/>
    <dgm:cxn modelId="{6965D6C7-728C-4D23-B243-0D0813AFF4AC}" type="presParOf" srcId="{747EAA17-A9F9-40EE-942F-806F67A5A145}" destId="{C280A1D3-2B3D-4AFA-A83A-28B8DD1B5F68}"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119CC0-9B4D-4090-BC5D-8EAD849F74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A0786B-E069-4D5A-883B-3848107BA8D8}">
      <dgm:prSet phldrT="[Text]"/>
      <dgm:spPr/>
      <dgm:t>
        <a:bodyPr/>
        <a:lstStyle/>
        <a:p>
          <a:r>
            <a:rPr lang="en-US" b="1" dirty="0"/>
            <a:t>Control</a:t>
          </a:r>
          <a:r>
            <a:rPr lang="en-US" dirty="0"/>
            <a:t>. Securely retain control and governance of data regardless of its location: on premises, near the cloud, or in the cloud. •</a:t>
          </a:r>
        </a:p>
      </dgm:t>
    </dgm:pt>
    <dgm:pt modelId="{DBA393A6-D1DB-42EC-9DE4-C142FAB0C795}" type="parTrans" cxnId="{D44104C5-9116-4C17-8B8F-6B566F54B489}">
      <dgm:prSet/>
      <dgm:spPr/>
      <dgm:t>
        <a:bodyPr/>
        <a:lstStyle/>
        <a:p>
          <a:endParaRPr lang="en-US"/>
        </a:p>
      </dgm:t>
    </dgm:pt>
    <dgm:pt modelId="{A41DEDDD-CB19-4574-9D18-0856386AB566}" type="sibTrans" cxnId="{D44104C5-9116-4C17-8B8F-6B566F54B489}">
      <dgm:prSet/>
      <dgm:spPr/>
      <dgm:t>
        <a:bodyPr/>
        <a:lstStyle/>
        <a:p>
          <a:endParaRPr lang="en-US"/>
        </a:p>
      </dgm:t>
    </dgm:pt>
    <dgm:pt modelId="{0F92191F-8937-4A0D-8565-3A112156F768}">
      <dgm:prSet phldrT="[Text]"/>
      <dgm:spPr/>
      <dgm:t>
        <a:bodyPr/>
        <a:lstStyle/>
        <a:p>
          <a:r>
            <a:rPr lang="en-US" b="1" dirty="0"/>
            <a:t>Choice</a:t>
          </a:r>
          <a:r>
            <a:rPr lang="en-US" dirty="0"/>
            <a:t>. Choose cloud, application ecosystem, delivery methods, storage systems, and deployment models, with freedom to change. •</a:t>
          </a:r>
        </a:p>
      </dgm:t>
    </dgm:pt>
    <dgm:pt modelId="{8114E975-BDB9-462A-8B63-E7C0EA8E1C98}" type="parTrans" cxnId="{315876A7-C4AD-4515-A88C-F7B1302AA27D}">
      <dgm:prSet/>
      <dgm:spPr/>
      <dgm:t>
        <a:bodyPr/>
        <a:lstStyle/>
        <a:p>
          <a:endParaRPr lang="en-US"/>
        </a:p>
      </dgm:t>
    </dgm:pt>
    <dgm:pt modelId="{641BF86C-884B-469E-A1DA-82A388252BB6}" type="sibTrans" cxnId="{315876A7-C4AD-4515-A88C-F7B1302AA27D}">
      <dgm:prSet/>
      <dgm:spPr/>
      <dgm:t>
        <a:bodyPr/>
        <a:lstStyle/>
        <a:p>
          <a:endParaRPr lang="en-US"/>
        </a:p>
      </dgm:t>
    </dgm:pt>
    <dgm:pt modelId="{68B96D5D-C932-4B5B-A762-D21A354214EF}">
      <dgm:prSet phldrT="[Text]"/>
      <dgm:spPr/>
      <dgm:t>
        <a:bodyPr/>
        <a:lstStyle/>
        <a:p>
          <a:r>
            <a:rPr lang="en-US" b="1" dirty="0"/>
            <a:t>Integration</a:t>
          </a:r>
          <a:r>
            <a:rPr lang="en-US" dirty="0"/>
            <a:t>. Enable the components in every layer of the architectural stack to operate as one while extracting the full value of each component. •</a:t>
          </a:r>
        </a:p>
      </dgm:t>
    </dgm:pt>
    <dgm:pt modelId="{CE78C02A-024A-4159-83FA-9D8DE6C60B38}" type="parTrans" cxnId="{6F5B6D59-A283-4CB3-B75D-F17CA012BA2A}">
      <dgm:prSet/>
      <dgm:spPr/>
      <dgm:t>
        <a:bodyPr/>
        <a:lstStyle/>
        <a:p>
          <a:endParaRPr lang="en-US"/>
        </a:p>
      </dgm:t>
    </dgm:pt>
    <dgm:pt modelId="{4D2DA91B-B9E9-44FD-A90F-4A38C8F7EB2C}" type="sibTrans" cxnId="{6F5B6D59-A283-4CB3-B75D-F17CA012BA2A}">
      <dgm:prSet/>
      <dgm:spPr/>
      <dgm:t>
        <a:bodyPr/>
        <a:lstStyle/>
        <a:p>
          <a:endParaRPr lang="en-US"/>
        </a:p>
      </dgm:t>
    </dgm:pt>
    <dgm:pt modelId="{C992F9B5-BB9A-4974-83E6-D7BECEE4AE26}">
      <dgm:prSet phldrT="[Text]"/>
      <dgm:spPr/>
      <dgm:t>
        <a:bodyPr/>
        <a:lstStyle/>
        <a:p>
          <a:r>
            <a:rPr lang="en-US" dirty="0"/>
            <a:t> </a:t>
          </a:r>
          <a:r>
            <a:rPr lang="en-US" b="1" dirty="0"/>
            <a:t>Access</a:t>
          </a:r>
          <a:r>
            <a:rPr lang="en-US" dirty="0"/>
            <a:t>. Easily get data to where applications need it, when they need it, in a way they can use it. •</a:t>
          </a:r>
        </a:p>
      </dgm:t>
    </dgm:pt>
    <dgm:pt modelId="{EE98BF7C-36F4-4290-AFF1-506F711DB6B3}" type="parTrans" cxnId="{4010FAA4-CFC6-4E74-AF95-936F665CB903}">
      <dgm:prSet/>
      <dgm:spPr/>
      <dgm:t>
        <a:bodyPr/>
        <a:lstStyle/>
        <a:p>
          <a:endParaRPr lang="en-US"/>
        </a:p>
      </dgm:t>
    </dgm:pt>
    <dgm:pt modelId="{61EA67DF-725F-45E5-B178-F50968DD86FA}" type="sibTrans" cxnId="{4010FAA4-CFC6-4E74-AF95-936F665CB903}">
      <dgm:prSet/>
      <dgm:spPr/>
      <dgm:t>
        <a:bodyPr/>
        <a:lstStyle/>
        <a:p>
          <a:endParaRPr lang="en-US"/>
        </a:p>
      </dgm:t>
    </dgm:pt>
    <dgm:pt modelId="{31D4CF04-6144-4C98-8D2B-8907BF2862A1}">
      <dgm:prSet phldrT="[Text]"/>
      <dgm:spPr/>
      <dgm:t>
        <a:bodyPr/>
        <a:lstStyle/>
        <a:p>
          <a:r>
            <a:rPr lang="en-US" b="1" dirty="0"/>
            <a:t>Consistency</a:t>
          </a:r>
          <a:r>
            <a:rPr lang="en-US" dirty="0"/>
            <a:t>. Manage data across multiple environments using common tools and processes, regardless of where it resides.</a:t>
          </a:r>
        </a:p>
      </dgm:t>
    </dgm:pt>
    <dgm:pt modelId="{AF823604-C477-4444-BB52-8945E727A967}" type="parTrans" cxnId="{768142C4-B849-40CB-B7F4-6EC7FB489F40}">
      <dgm:prSet/>
      <dgm:spPr/>
      <dgm:t>
        <a:bodyPr/>
        <a:lstStyle/>
        <a:p>
          <a:endParaRPr lang="en-US"/>
        </a:p>
      </dgm:t>
    </dgm:pt>
    <dgm:pt modelId="{52B419D5-3096-43B7-838A-EC406EFEFCB1}" type="sibTrans" cxnId="{768142C4-B849-40CB-B7F4-6EC7FB489F40}">
      <dgm:prSet/>
      <dgm:spPr/>
      <dgm:t>
        <a:bodyPr/>
        <a:lstStyle/>
        <a:p>
          <a:endParaRPr lang="en-US"/>
        </a:p>
      </dgm:t>
    </dgm:pt>
    <dgm:pt modelId="{4078E067-043F-43A2-8C09-820A90B84550}" type="pres">
      <dgm:prSet presAssocID="{0C119CC0-9B4D-4090-BC5D-8EAD849F74D2}" presName="linear" presStyleCnt="0">
        <dgm:presLayoutVars>
          <dgm:animLvl val="lvl"/>
          <dgm:resizeHandles val="exact"/>
        </dgm:presLayoutVars>
      </dgm:prSet>
      <dgm:spPr/>
    </dgm:pt>
    <dgm:pt modelId="{0A68CA29-55C5-42D1-A023-0511251D3C65}" type="pres">
      <dgm:prSet presAssocID="{8FA0786B-E069-4D5A-883B-3848107BA8D8}" presName="parentText" presStyleLbl="node1" presStyleIdx="0" presStyleCnt="5">
        <dgm:presLayoutVars>
          <dgm:chMax val="0"/>
          <dgm:bulletEnabled val="1"/>
        </dgm:presLayoutVars>
      </dgm:prSet>
      <dgm:spPr/>
    </dgm:pt>
    <dgm:pt modelId="{6690CAF9-E335-4253-B37B-4AE12F0DEF36}" type="pres">
      <dgm:prSet presAssocID="{A41DEDDD-CB19-4574-9D18-0856386AB566}" presName="spacer" presStyleCnt="0"/>
      <dgm:spPr/>
    </dgm:pt>
    <dgm:pt modelId="{1FFF2982-8B02-4021-9669-C3809EF358BB}" type="pres">
      <dgm:prSet presAssocID="{0F92191F-8937-4A0D-8565-3A112156F768}" presName="parentText" presStyleLbl="node1" presStyleIdx="1" presStyleCnt="5">
        <dgm:presLayoutVars>
          <dgm:chMax val="0"/>
          <dgm:bulletEnabled val="1"/>
        </dgm:presLayoutVars>
      </dgm:prSet>
      <dgm:spPr/>
    </dgm:pt>
    <dgm:pt modelId="{F65AE0A8-2841-496B-8972-3FEEEE5496A9}" type="pres">
      <dgm:prSet presAssocID="{641BF86C-884B-469E-A1DA-82A388252BB6}" presName="spacer" presStyleCnt="0"/>
      <dgm:spPr/>
    </dgm:pt>
    <dgm:pt modelId="{346E8917-0E31-4374-A873-2BD7DCF817AB}" type="pres">
      <dgm:prSet presAssocID="{68B96D5D-C932-4B5B-A762-D21A354214EF}" presName="parentText" presStyleLbl="node1" presStyleIdx="2" presStyleCnt="5">
        <dgm:presLayoutVars>
          <dgm:chMax val="0"/>
          <dgm:bulletEnabled val="1"/>
        </dgm:presLayoutVars>
      </dgm:prSet>
      <dgm:spPr/>
    </dgm:pt>
    <dgm:pt modelId="{91A8DF97-40E1-4BD9-9E60-4866B07268D5}" type="pres">
      <dgm:prSet presAssocID="{4D2DA91B-B9E9-44FD-A90F-4A38C8F7EB2C}" presName="spacer" presStyleCnt="0"/>
      <dgm:spPr/>
    </dgm:pt>
    <dgm:pt modelId="{4D12354A-0D3F-43B2-86AB-F660278535E8}" type="pres">
      <dgm:prSet presAssocID="{C992F9B5-BB9A-4974-83E6-D7BECEE4AE26}" presName="parentText" presStyleLbl="node1" presStyleIdx="3" presStyleCnt="5">
        <dgm:presLayoutVars>
          <dgm:chMax val="0"/>
          <dgm:bulletEnabled val="1"/>
        </dgm:presLayoutVars>
      </dgm:prSet>
      <dgm:spPr/>
    </dgm:pt>
    <dgm:pt modelId="{6E45E189-1FE1-493D-8758-45B6CFB1668F}" type="pres">
      <dgm:prSet presAssocID="{61EA67DF-725F-45E5-B178-F50968DD86FA}" presName="spacer" presStyleCnt="0"/>
      <dgm:spPr/>
    </dgm:pt>
    <dgm:pt modelId="{F1DB30D2-0B1E-4B7E-94F2-E0DD9D6BDF12}" type="pres">
      <dgm:prSet presAssocID="{31D4CF04-6144-4C98-8D2B-8907BF2862A1}" presName="parentText" presStyleLbl="node1" presStyleIdx="4" presStyleCnt="5">
        <dgm:presLayoutVars>
          <dgm:chMax val="0"/>
          <dgm:bulletEnabled val="1"/>
        </dgm:presLayoutVars>
      </dgm:prSet>
      <dgm:spPr/>
    </dgm:pt>
  </dgm:ptLst>
  <dgm:cxnLst>
    <dgm:cxn modelId="{AA5EB31E-1272-4C0B-BCE7-3F205FCAD826}" type="presOf" srcId="{0F92191F-8937-4A0D-8565-3A112156F768}" destId="{1FFF2982-8B02-4021-9669-C3809EF358BB}" srcOrd="0" destOrd="0" presId="urn:microsoft.com/office/officeart/2005/8/layout/vList2"/>
    <dgm:cxn modelId="{78C1FD6A-5163-4BCE-9747-2EE9B22E0FA7}" type="presOf" srcId="{31D4CF04-6144-4C98-8D2B-8907BF2862A1}" destId="{F1DB30D2-0B1E-4B7E-94F2-E0DD9D6BDF12}" srcOrd="0" destOrd="0" presId="urn:microsoft.com/office/officeart/2005/8/layout/vList2"/>
    <dgm:cxn modelId="{CACCF670-7275-4337-B82F-548D189A3464}" type="presOf" srcId="{68B96D5D-C932-4B5B-A762-D21A354214EF}" destId="{346E8917-0E31-4374-A873-2BD7DCF817AB}" srcOrd="0" destOrd="0" presId="urn:microsoft.com/office/officeart/2005/8/layout/vList2"/>
    <dgm:cxn modelId="{6F5B6D59-A283-4CB3-B75D-F17CA012BA2A}" srcId="{0C119CC0-9B4D-4090-BC5D-8EAD849F74D2}" destId="{68B96D5D-C932-4B5B-A762-D21A354214EF}" srcOrd="2" destOrd="0" parTransId="{CE78C02A-024A-4159-83FA-9D8DE6C60B38}" sibTransId="{4D2DA91B-B9E9-44FD-A90F-4A38C8F7EB2C}"/>
    <dgm:cxn modelId="{6D6D807A-D55F-4F34-A2B6-6FA97557732D}" type="presOf" srcId="{8FA0786B-E069-4D5A-883B-3848107BA8D8}" destId="{0A68CA29-55C5-42D1-A023-0511251D3C65}" srcOrd="0" destOrd="0" presId="urn:microsoft.com/office/officeart/2005/8/layout/vList2"/>
    <dgm:cxn modelId="{4010FAA4-CFC6-4E74-AF95-936F665CB903}" srcId="{0C119CC0-9B4D-4090-BC5D-8EAD849F74D2}" destId="{C992F9B5-BB9A-4974-83E6-D7BECEE4AE26}" srcOrd="3" destOrd="0" parTransId="{EE98BF7C-36F4-4290-AFF1-506F711DB6B3}" sibTransId="{61EA67DF-725F-45E5-B178-F50968DD86FA}"/>
    <dgm:cxn modelId="{315876A7-C4AD-4515-A88C-F7B1302AA27D}" srcId="{0C119CC0-9B4D-4090-BC5D-8EAD849F74D2}" destId="{0F92191F-8937-4A0D-8565-3A112156F768}" srcOrd="1" destOrd="0" parTransId="{8114E975-BDB9-462A-8B63-E7C0EA8E1C98}" sibTransId="{641BF86C-884B-469E-A1DA-82A388252BB6}"/>
    <dgm:cxn modelId="{BAA6D0B2-2664-4CA7-90F8-F4396FAB44C5}" type="presOf" srcId="{0C119CC0-9B4D-4090-BC5D-8EAD849F74D2}" destId="{4078E067-043F-43A2-8C09-820A90B84550}" srcOrd="0" destOrd="0" presId="urn:microsoft.com/office/officeart/2005/8/layout/vList2"/>
    <dgm:cxn modelId="{768142C4-B849-40CB-B7F4-6EC7FB489F40}" srcId="{0C119CC0-9B4D-4090-BC5D-8EAD849F74D2}" destId="{31D4CF04-6144-4C98-8D2B-8907BF2862A1}" srcOrd="4" destOrd="0" parTransId="{AF823604-C477-4444-BB52-8945E727A967}" sibTransId="{52B419D5-3096-43B7-838A-EC406EFEFCB1}"/>
    <dgm:cxn modelId="{D44104C5-9116-4C17-8B8F-6B566F54B489}" srcId="{0C119CC0-9B4D-4090-BC5D-8EAD849F74D2}" destId="{8FA0786B-E069-4D5A-883B-3848107BA8D8}" srcOrd="0" destOrd="0" parTransId="{DBA393A6-D1DB-42EC-9DE4-C142FAB0C795}" sibTransId="{A41DEDDD-CB19-4574-9D18-0856386AB566}"/>
    <dgm:cxn modelId="{ADB6E2C7-B5D8-44D0-81E5-14EBAD2384AE}" type="presOf" srcId="{C992F9B5-BB9A-4974-83E6-D7BECEE4AE26}" destId="{4D12354A-0D3F-43B2-86AB-F660278535E8}" srcOrd="0" destOrd="0" presId="urn:microsoft.com/office/officeart/2005/8/layout/vList2"/>
    <dgm:cxn modelId="{582530F5-EF66-462D-9DF3-C578D7263E6D}" type="presParOf" srcId="{4078E067-043F-43A2-8C09-820A90B84550}" destId="{0A68CA29-55C5-42D1-A023-0511251D3C65}" srcOrd="0" destOrd="0" presId="urn:microsoft.com/office/officeart/2005/8/layout/vList2"/>
    <dgm:cxn modelId="{14FA8B6D-3A3A-4D71-B202-F5BCC0C0D9DB}" type="presParOf" srcId="{4078E067-043F-43A2-8C09-820A90B84550}" destId="{6690CAF9-E335-4253-B37B-4AE12F0DEF36}" srcOrd="1" destOrd="0" presId="urn:microsoft.com/office/officeart/2005/8/layout/vList2"/>
    <dgm:cxn modelId="{0E995DD5-C733-468B-984C-21857C06794E}" type="presParOf" srcId="{4078E067-043F-43A2-8C09-820A90B84550}" destId="{1FFF2982-8B02-4021-9669-C3809EF358BB}" srcOrd="2" destOrd="0" presId="urn:microsoft.com/office/officeart/2005/8/layout/vList2"/>
    <dgm:cxn modelId="{A253E201-1A10-47FB-B044-4B9EB66D47E9}" type="presParOf" srcId="{4078E067-043F-43A2-8C09-820A90B84550}" destId="{F65AE0A8-2841-496B-8972-3FEEEE5496A9}" srcOrd="3" destOrd="0" presId="urn:microsoft.com/office/officeart/2005/8/layout/vList2"/>
    <dgm:cxn modelId="{542D6599-1754-4DD1-A35C-59474EF4BB8D}" type="presParOf" srcId="{4078E067-043F-43A2-8C09-820A90B84550}" destId="{346E8917-0E31-4374-A873-2BD7DCF817AB}" srcOrd="4" destOrd="0" presId="urn:microsoft.com/office/officeart/2005/8/layout/vList2"/>
    <dgm:cxn modelId="{4AA453F8-5ED2-48BA-A485-6DDD8E6DE667}" type="presParOf" srcId="{4078E067-043F-43A2-8C09-820A90B84550}" destId="{91A8DF97-40E1-4BD9-9E60-4866B07268D5}" srcOrd="5" destOrd="0" presId="urn:microsoft.com/office/officeart/2005/8/layout/vList2"/>
    <dgm:cxn modelId="{B2691330-1AA8-4B27-ABD9-8C0B7D8E1849}" type="presParOf" srcId="{4078E067-043F-43A2-8C09-820A90B84550}" destId="{4D12354A-0D3F-43B2-86AB-F660278535E8}" srcOrd="6" destOrd="0" presId="urn:microsoft.com/office/officeart/2005/8/layout/vList2"/>
    <dgm:cxn modelId="{3F21789D-163F-4D7D-AFF4-AEB30724FBDC}" type="presParOf" srcId="{4078E067-043F-43A2-8C09-820A90B84550}" destId="{6E45E189-1FE1-493D-8758-45B6CFB1668F}" srcOrd="7" destOrd="0" presId="urn:microsoft.com/office/officeart/2005/8/layout/vList2"/>
    <dgm:cxn modelId="{C2475394-1972-4027-9F29-098DA55FA323}" type="presParOf" srcId="{4078E067-043F-43A2-8C09-820A90B84550}" destId="{F1DB30D2-0B1E-4B7E-94F2-E0DD9D6BDF12}"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CEFCE-CC67-4DF2-9630-F45E327F2B22}">
      <dsp:nvSpPr>
        <dsp:cNvPr id="0" name=""/>
        <dsp:cNvSpPr/>
      </dsp:nvSpPr>
      <dsp:spPr>
        <a:xfrm>
          <a:off x="565" y="2412997"/>
          <a:ext cx="4927650" cy="1117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r>
            <a:rPr lang="en-US" sz="4800" kern="1200" dirty="0"/>
            <a:t> </a:t>
          </a:r>
          <a:r>
            <a:rPr lang="en-US" sz="2800" kern="1200" dirty="0"/>
            <a:t>Ingestion</a:t>
          </a:r>
        </a:p>
      </dsp:txBody>
      <dsp:txXfrm>
        <a:off x="33309" y="2445741"/>
        <a:ext cx="4862162" cy="1052487"/>
      </dsp:txXfrm>
    </dsp:sp>
    <dsp:sp modelId="{A266C5C3-8DA7-4A79-8652-A1789EB6566A}">
      <dsp:nvSpPr>
        <dsp:cNvPr id="0" name=""/>
        <dsp:cNvSpPr/>
      </dsp:nvSpPr>
      <dsp:spPr>
        <a:xfrm>
          <a:off x="565" y="1207690"/>
          <a:ext cx="3218894" cy="1117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Governance</a:t>
          </a:r>
        </a:p>
      </dsp:txBody>
      <dsp:txXfrm>
        <a:off x="33309" y="1240434"/>
        <a:ext cx="3153406" cy="1052487"/>
      </dsp:txXfrm>
    </dsp:sp>
    <dsp:sp modelId="{8E15A7DB-F010-42FA-B616-413326060D52}">
      <dsp:nvSpPr>
        <dsp:cNvPr id="0" name=""/>
        <dsp:cNvSpPr/>
      </dsp:nvSpPr>
      <dsp:spPr>
        <a:xfrm>
          <a:off x="565" y="2382"/>
          <a:ext cx="1576343" cy="1117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Access	</a:t>
          </a:r>
        </a:p>
      </dsp:txBody>
      <dsp:txXfrm>
        <a:off x="33309" y="35126"/>
        <a:ext cx="1510855" cy="1052487"/>
      </dsp:txXfrm>
    </dsp:sp>
    <dsp:sp modelId="{89EFCD99-0C96-46B5-806E-C89B21BF4664}">
      <dsp:nvSpPr>
        <dsp:cNvPr id="0" name=""/>
        <dsp:cNvSpPr/>
      </dsp:nvSpPr>
      <dsp:spPr>
        <a:xfrm>
          <a:off x="1643115" y="2382"/>
          <a:ext cx="1576343" cy="1117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Discovery/Catalog</a:t>
          </a:r>
        </a:p>
      </dsp:txBody>
      <dsp:txXfrm>
        <a:off x="1675859" y="35126"/>
        <a:ext cx="1510855" cy="1052487"/>
      </dsp:txXfrm>
    </dsp:sp>
    <dsp:sp modelId="{60CCDBE8-FBD3-41F8-8D9E-597BEDB56A0C}">
      <dsp:nvSpPr>
        <dsp:cNvPr id="0" name=""/>
        <dsp:cNvSpPr/>
      </dsp:nvSpPr>
      <dsp:spPr>
        <a:xfrm>
          <a:off x="3351872" y="1207690"/>
          <a:ext cx="1576343" cy="1117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Processing and Persistence </a:t>
          </a:r>
        </a:p>
      </dsp:txBody>
      <dsp:txXfrm>
        <a:off x="3384616" y="1240434"/>
        <a:ext cx="1510855" cy="1052487"/>
      </dsp:txXfrm>
    </dsp:sp>
    <dsp:sp modelId="{26FBD13D-1CED-4EBE-B72E-16114AC10BDE}">
      <dsp:nvSpPr>
        <dsp:cNvPr id="0" name=""/>
        <dsp:cNvSpPr/>
      </dsp:nvSpPr>
      <dsp:spPr>
        <a:xfrm>
          <a:off x="3351872" y="2382"/>
          <a:ext cx="1576343" cy="1117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Orchestration</a:t>
          </a:r>
        </a:p>
      </dsp:txBody>
      <dsp:txXfrm>
        <a:off x="3384616" y="35126"/>
        <a:ext cx="1510855" cy="1052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8CA29-55C5-42D1-A023-0511251D3C65}">
      <dsp:nvSpPr>
        <dsp:cNvPr id="0" name=""/>
        <dsp:cNvSpPr/>
      </dsp:nvSpPr>
      <dsp:spPr>
        <a:xfrm>
          <a:off x="0" y="119974"/>
          <a:ext cx="693124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Control</a:t>
          </a:r>
          <a:r>
            <a:rPr lang="en-US" sz="1700" kern="1200" dirty="0"/>
            <a:t>. Securely retain control and governance of data regardless of its location: on premises, near the cloud, or in the cloud. •</a:t>
          </a:r>
        </a:p>
      </dsp:txBody>
      <dsp:txXfrm>
        <a:off x="33012" y="152986"/>
        <a:ext cx="6865222" cy="610236"/>
      </dsp:txXfrm>
    </dsp:sp>
    <dsp:sp modelId="{1FFF2982-8B02-4021-9669-C3809EF358BB}">
      <dsp:nvSpPr>
        <dsp:cNvPr id="0" name=""/>
        <dsp:cNvSpPr/>
      </dsp:nvSpPr>
      <dsp:spPr>
        <a:xfrm>
          <a:off x="0" y="845194"/>
          <a:ext cx="693124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Choice</a:t>
          </a:r>
          <a:r>
            <a:rPr lang="en-US" sz="1700" kern="1200" dirty="0"/>
            <a:t>. Choose cloud, application ecosystem, delivery methods, storage systems, and deployment models, with freedom to change. •</a:t>
          </a:r>
        </a:p>
      </dsp:txBody>
      <dsp:txXfrm>
        <a:off x="33012" y="878206"/>
        <a:ext cx="6865222" cy="610236"/>
      </dsp:txXfrm>
    </dsp:sp>
    <dsp:sp modelId="{346E8917-0E31-4374-A873-2BD7DCF817AB}">
      <dsp:nvSpPr>
        <dsp:cNvPr id="0" name=""/>
        <dsp:cNvSpPr/>
      </dsp:nvSpPr>
      <dsp:spPr>
        <a:xfrm>
          <a:off x="0" y="1570414"/>
          <a:ext cx="693124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Integration</a:t>
          </a:r>
          <a:r>
            <a:rPr lang="en-US" sz="1700" kern="1200" dirty="0"/>
            <a:t>. Enable the components in every layer of the architectural stack to operate as one while extracting the full value of each component. •</a:t>
          </a:r>
        </a:p>
      </dsp:txBody>
      <dsp:txXfrm>
        <a:off x="33012" y="1603426"/>
        <a:ext cx="6865222" cy="610236"/>
      </dsp:txXfrm>
    </dsp:sp>
    <dsp:sp modelId="{4D12354A-0D3F-43B2-86AB-F660278535E8}">
      <dsp:nvSpPr>
        <dsp:cNvPr id="0" name=""/>
        <dsp:cNvSpPr/>
      </dsp:nvSpPr>
      <dsp:spPr>
        <a:xfrm>
          <a:off x="0" y="2295634"/>
          <a:ext cx="693124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b="1" kern="1200" dirty="0"/>
            <a:t>Access</a:t>
          </a:r>
          <a:r>
            <a:rPr lang="en-US" sz="1700" kern="1200" dirty="0"/>
            <a:t>. Easily get data to where applications need it, when they need it, in a way they can use it. •</a:t>
          </a:r>
        </a:p>
      </dsp:txBody>
      <dsp:txXfrm>
        <a:off x="33012" y="2328646"/>
        <a:ext cx="6865222" cy="610236"/>
      </dsp:txXfrm>
    </dsp:sp>
    <dsp:sp modelId="{F1DB30D2-0B1E-4B7E-94F2-E0DD9D6BDF12}">
      <dsp:nvSpPr>
        <dsp:cNvPr id="0" name=""/>
        <dsp:cNvSpPr/>
      </dsp:nvSpPr>
      <dsp:spPr>
        <a:xfrm>
          <a:off x="0" y="3020854"/>
          <a:ext cx="693124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Consistency</a:t>
          </a:r>
          <a:r>
            <a:rPr lang="en-US" sz="1700" kern="1200" dirty="0"/>
            <a:t>. Manage data across multiple environments using common tools and processes, regardless of where it resides.</a:t>
          </a:r>
        </a:p>
      </dsp:txBody>
      <dsp:txXfrm>
        <a:off x="33012" y="3053866"/>
        <a:ext cx="6865222"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31C3B-D74C-469B-B4CD-10E0589CD2E1}"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210A6-6401-4A3D-8629-14C8B1AB5198}" type="slidenum">
              <a:rPr lang="en-US" smtClean="0"/>
              <a:t>‹#›</a:t>
            </a:fld>
            <a:endParaRPr lang="en-US"/>
          </a:p>
        </p:txBody>
      </p:sp>
    </p:spTree>
    <p:extLst>
      <p:ext uri="{BB962C8B-B14F-4D97-AF65-F5344CB8AC3E}">
        <p14:creationId xmlns:p14="http://schemas.microsoft.com/office/powerpoint/2010/main" val="422785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pensourceforu.com/2016/11/how-to-choose-right-cloud-database-provider/"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narsolutions.com/choosing-the-right-google-cloud-platform-gcpdatabas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pensourceforu.com/2016/11/how-to-choose-right-cloud-database-provider/"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narsolutions.com/choosing-the-right-google-cloud-platform-gcpdatabas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gileea.com/Whitepapers/Data%20Fabric%20Architecture%20(High%20Level)%20-%20Version%201.0.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choose right cloud database provider - Open Source For You (opensourceforu.com)</a:t>
            </a:r>
            <a:endParaRPr lang="en-US" dirty="0"/>
          </a:p>
          <a:p>
            <a:r>
              <a:rPr lang="en-US" dirty="0">
                <a:hlinkClick r:id="rId4"/>
              </a:rPr>
              <a:t>Choosing the right Google Cloud Platform (GCP)Database - (anarsolutions.com)</a:t>
            </a:r>
            <a:endParaRPr lang="en-US" dirty="0"/>
          </a:p>
        </p:txBody>
      </p:sp>
      <p:sp>
        <p:nvSpPr>
          <p:cNvPr id="4" name="Slide Number Placeholder 3"/>
          <p:cNvSpPr>
            <a:spLocks noGrp="1"/>
          </p:cNvSpPr>
          <p:nvPr>
            <p:ph type="sldNum" sz="quarter" idx="5"/>
          </p:nvPr>
        </p:nvSpPr>
        <p:spPr/>
        <p:txBody>
          <a:bodyPr/>
          <a:lstStyle/>
          <a:p>
            <a:fld id="{6CA210A6-6401-4A3D-8629-14C8B1AB5198}" type="slidenum">
              <a:rPr lang="en-US" smtClean="0"/>
              <a:t>3</a:t>
            </a:fld>
            <a:endParaRPr lang="en-US"/>
          </a:p>
        </p:txBody>
      </p:sp>
    </p:spTree>
    <p:extLst>
      <p:ext uri="{BB962C8B-B14F-4D97-AF65-F5344CB8AC3E}">
        <p14:creationId xmlns:p14="http://schemas.microsoft.com/office/powerpoint/2010/main" val="421850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choose right cloud database provider - Open Source For You (opensourceforu.com)</a:t>
            </a:r>
            <a:endParaRPr lang="en-US" dirty="0"/>
          </a:p>
          <a:p>
            <a:r>
              <a:rPr lang="en-US" dirty="0">
                <a:hlinkClick r:id="rId4"/>
              </a:rPr>
              <a:t>Choosing the right Google Cloud Platform (GCP)Database - (anarsolutions.com)</a:t>
            </a:r>
            <a:endParaRPr lang="en-US" dirty="0"/>
          </a:p>
        </p:txBody>
      </p:sp>
      <p:sp>
        <p:nvSpPr>
          <p:cNvPr id="4" name="Slide Number Placeholder 3"/>
          <p:cNvSpPr>
            <a:spLocks noGrp="1"/>
          </p:cNvSpPr>
          <p:nvPr>
            <p:ph type="sldNum" sz="quarter" idx="5"/>
          </p:nvPr>
        </p:nvSpPr>
        <p:spPr/>
        <p:txBody>
          <a:bodyPr/>
          <a:lstStyle/>
          <a:p>
            <a:fld id="{6CA210A6-6401-4A3D-8629-14C8B1AB5198}" type="slidenum">
              <a:rPr lang="en-US" smtClean="0"/>
              <a:t>4</a:t>
            </a:fld>
            <a:endParaRPr lang="en-US"/>
          </a:p>
        </p:txBody>
      </p:sp>
    </p:spTree>
    <p:extLst>
      <p:ext uri="{BB962C8B-B14F-4D97-AF65-F5344CB8AC3E}">
        <p14:creationId xmlns:p14="http://schemas.microsoft.com/office/powerpoint/2010/main" val="13005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Data Fabric Architecture (High Level) - Version 1.0 (agileea.com)</a:t>
            </a:r>
            <a:endParaRPr lang="en-US" dirty="0"/>
          </a:p>
          <a:p>
            <a:endParaRPr lang="en-US" dirty="0"/>
          </a:p>
        </p:txBody>
      </p:sp>
      <p:sp>
        <p:nvSpPr>
          <p:cNvPr id="4" name="Slide Number Placeholder 3"/>
          <p:cNvSpPr>
            <a:spLocks noGrp="1"/>
          </p:cNvSpPr>
          <p:nvPr>
            <p:ph type="sldNum" sz="quarter" idx="5"/>
          </p:nvPr>
        </p:nvSpPr>
        <p:spPr/>
        <p:txBody>
          <a:bodyPr/>
          <a:lstStyle/>
          <a:p>
            <a:fld id="{6CA210A6-6401-4A3D-8629-14C8B1AB5198}" type="slidenum">
              <a:rPr lang="en-US" smtClean="0"/>
              <a:t>5</a:t>
            </a:fld>
            <a:endParaRPr lang="en-US"/>
          </a:p>
        </p:txBody>
      </p:sp>
    </p:spTree>
    <p:extLst>
      <p:ext uri="{BB962C8B-B14F-4D97-AF65-F5344CB8AC3E}">
        <p14:creationId xmlns:p14="http://schemas.microsoft.com/office/powerpoint/2010/main" val="103336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C19E-882F-49BF-9DCA-9C45260A0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0CBBAC-C64A-4E8C-9A11-0C3B0104E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1873E6-722E-4790-A37B-27F277D84F0D}"/>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5" name="Footer Placeholder 4">
            <a:extLst>
              <a:ext uri="{FF2B5EF4-FFF2-40B4-BE49-F238E27FC236}">
                <a16:creationId xmlns:a16="http://schemas.microsoft.com/office/drawing/2014/main" id="{FCD2F5A5-96BB-4682-9AFF-65B5068AE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1C28C-334B-460A-9DBE-DF87184A0B6E}"/>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0587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1C53-A0E8-4D6C-8F4B-FF3112704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F93885-38A6-4E7A-B567-04010708D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DE0C0-6230-42B3-B66E-00DE3F649DB7}"/>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5" name="Footer Placeholder 4">
            <a:extLst>
              <a:ext uri="{FF2B5EF4-FFF2-40B4-BE49-F238E27FC236}">
                <a16:creationId xmlns:a16="http://schemas.microsoft.com/office/drawing/2014/main" id="{245B4508-F024-435A-97B8-DDEFBA6C3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2F989-3B33-411B-885A-AE5159F695CA}"/>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98432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66861-105B-4EE8-BB0A-356A29E6CB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3AE18-AC01-4E91-A0B4-372937FC24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ABA45-1D29-42AA-9503-51267B782C2B}"/>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5" name="Footer Placeholder 4">
            <a:extLst>
              <a:ext uri="{FF2B5EF4-FFF2-40B4-BE49-F238E27FC236}">
                <a16:creationId xmlns:a16="http://schemas.microsoft.com/office/drawing/2014/main" id="{0DF98DFC-6EA9-4E38-A311-3D31D1AFE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F09AF-C38D-40CB-89F2-EFF7702C5263}"/>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4065003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9FE2-248F-465D-A77A-7DF14F236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3B0D2-402F-4AFE-A217-42DA5A1AE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DD731-C144-40E9-B851-930E1BCCA1ED}"/>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5" name="Footer Placeholder 4">
            <a:extLst>
              <a:ext uri="{FF2B5EF4-FFF2-40B4-BE49-F238E27FC236}">
                <a16:creationId xmlns:a16="http://schemas.microsoft.com/office/drawing/2014/main" id="{32FCC8EE-2679-471F-A8DE-33EA55AB7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506F6-E12C-4B18-9EDE-BF11EEE9B470}"/>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33198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ACFC-0979-4C1A-84A1-CF312C804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1AFCA-09EC-4D5D-BBC0-902C36F63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E5E8F-5C53-456F-9381-3F1C31078D1B}"/>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5" name="Footer Placeholder 4">
            <a:extLst>
              <a:ext uri="{FF2B5EF4-FFF2-40B4-BE49-F238E27FC236}">
                <a16:creationId xmlns:a16="http://schemas.microsoft.com/office/drawing/2014/main" id="{6DD5A5E2-A7FC-4C0F-8375-4ACD0F9FD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2C43A-EA2F-462E-A4CA-FC4A415D6A84}"/>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36048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C0A-2621-44AF-B004-0F154DD6D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FB524-CD79-4453-8522-617C7474E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9D3C7F-A4C4-470A-9EAF-79F95833B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2B77E-5814-47DC-933A-0422EBD2B993}"/>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6" name="Footer Placeholder 5">
            <a:extLst>
              <a:ext uri="{FF2B5EF4-FFF2-40B4-BE49-F238E27FC236}">
                <a16:creationId xmlns:a16="http://schemas.microsoft.com/office/drawing/2014/main" id="{2F1987BA-1AF6-4903-9452-305BABF25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B053C-C3C2-4739-8A3B-06469A5DDFFE}"/>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92286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51F8-4E1A-4DE8-A092-55090BF69C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168678-CF19-4CB1-8383-71C4AA17D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91638-DE2F-43BB-B03B-B6780D2F6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9842D-C3C0-45FF-AC8B-6163B8763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E541E-8B35-4ED7-B8DE-8F9CF6FFE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3B6641-F680-4FB3-A22C-BF7C4CD9234F}"/>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8" name="Footer Placeholder 7">
            <a:extLst>
              <a:ext uri="{FF2B5EF4-FFF2-40B4-BE49-F238E27FC236}">
                <a16:creationId xmlns:a16="http://schemas.microsoft.com/office/drawing/2014/main" id="{096FB386-22E4-4D83-A60C-2CC6CDFBD8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E65D9-CE67-4B26-AB42-643629C254A0}"/>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32234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1DB9-3A96-402A-AD05-112FA6F868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7421E-D332-4856-B54B-773158DD566B}"/>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4" name="Footer Placeholder 3">
            <a:extLst>
              <a:ext uri="{FF2B5EF4-FFF2-40B4-BE49-F238E27FC236}">
                <a16:creationId xmlns:a16="http://schemas.microsoft.com/office/drawing/2014/main" id="{F1F55CF4-502A-4D5F-B26B-62C371A1DD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F61C6-DFB3-4DE2-AC00-DDC719A6B78D}"/>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291894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CFC49-2BBA-4B89-8417-2E1B48068581}"/>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3" name="Footer Placeholder 2">
            <a:extLst>
              <a:ext uri="{FF2B5EF4-FFF2-40B4-BE49-F238E27FC236}">
                <a16:creationId xmlns:a16="http://schemas.microsoft.com/office/drawing/2014/main" id="{B3DC3232-120F-42DB-837F-F1CFAD33B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89807-B301-465A-B41A-993AE2CB21C1}"/>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54411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E3F7-3050-47F4-8231-52F2546C1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A1AF6E-C0C4-4B28-8C24-438716DF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7D997-F874-477B-A2F9-9C8CD5446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9809-DA27-4BB2-803E-B9826E53CFA3}"/>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6" name="Footer Placeholder 5">
            <a:extLst>
              <a:ext uri="{FF2B5EF4-FFF2-40B4-BE49-F238E27FC236}">
                <a16:creationId xmlns:a16="http://schemas.microsoft.com/office/drawing/2014/main" id="{1D66C792-8AFB-451A-B23D-EB02B8921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8E693-5AFE-4075-8614-F4242BD77373}"/>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152554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156D-94E7-4FCC-8CE6-A4E2755A7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35339F-3A38-4D8D-9423-3B546C27E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156A6-FBD8-4748-AAE9-FF0F69E2D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EFE0C-AB6C-4AC1-8DB6-A958B1C14D54}"/>
              </a:ext>
            </a:extLst>
          </p:cNvPr>
          <p:cNvSpPr>
            <a:spLocks noGrp="1"/>
          </p:cNvSpPr>
          <p:nvPr>
            <p:ph type="dt" sz="half" idx="10"/>
          </p:nvPr>
        </p:nvSpPr>
        <p:spPr/>
        <p:txBody>
          <a:bodyPr/>
          <a:lstStyle/>
          <a:p>
            <a:fld id="{0B95CDA6-9BE8-4A29-8596-931C56F45DF3}" type="datetimeFigureOut">
              <a:rPr lang="en-US" smtClean="0"/>
              <a:t>8/3/2021</a:t>
            </a:fld>
            <a:endParaRPr lang="en-US"/>
          </a:p>
        </p:txBody>
      </p:sp>
      <p:sp>
        <p:nvSpPr>
          <p:cNvPr id="6" name="Footer Placeholder 5">
            <a:extLst>
              <a:ext uri="{FF2B5EF4-FFF2-40B4-BE49-F238E27FC236}">
                <a16:creationId xmlns:a16="http://schemas.microsoft.com/office/drawing/2014/main" id="{9A07F746-9DA7-4AEB-B198-6730ECDCD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FAA50-84D6-41AD-A573-80B4E0D0E769}"/>
              </a:ext>
            </a:extLst>
          </p:cNvPr>
          <p:cNvSpPr>
            <a:spLocks noGrp="1"/>
          </p:cNvSpPr>
          <p:nvPr>
            <p:ph type="sldNum" sz="quarter" idx="12"/>
          </p:nvPr>
        </p:nvSpPr>
        <p:spPr/>
        <p:txBody>
          <a:bodyPr/>
          <a:lstStyle/>
          <a:p>
            <a:fld id="{6C34F4DC-0793-439D-A1E8-5F884CACEE67}" type="slidenum">
              <a:rPr lang="en-US" smtClean="0"/>
              <a:t>‹#›</a:t>
            </a:fld>
            <a:endParaRPr lang="en-US"/>
          </a:p>
        </p:txBody>
      </p:sp>
    </p:spTree>
    <p:extLst>
      <p:ext uri="{BB962C8B-B14F-4D97-AF65-F5344CB8AC3E}">
        <p14:creationId xmlns:p14="http://schemas.microsoft.com/office/powerpoint/2010/main" val="352458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C26E5-5AF1-4E81-AD14-2F0A74B5C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BA26D9-57B6-4BA2-9E40-360EC383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F2190-4A55-4AB6-9200-6ECE03DDA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5CDA6-9BE8-4A29-8596-931C56F45DF3}" type="datetimeFigureOut">
              <a:rPr lang="en-US" smtClean="0"/>
              <a:t>8/3/2021</a:t>
            </a:fld>
            <a:endParaRPr lang="en-US"/>
          </a:p>
        </p:txBody>
      </p:sp>
      <p:sp>
        <p:nvSpPr>
          <p:cNvPr id="5" name="Footer Placeholder 4">
            <a:extLst>
              <a:ext uri="{FF2B5EF4-FFF2-40B4-BE49-F238E27FC236}">
                <a16:creationId xmlns:a16="http://schemas.microsoft.com/office/drawing/2014/main" id="{C36964E4-79FF-49AA-9CD4-1203EA81D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202A4D-ECDC-4339-8828-B6401948D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4F4DC-0793-439D-A1E8-5F884CACEE67}" type="slidenum">
              <a:rPr lang="en-US" smtClean="0"/>
              <a:t>‹#›</a:t>
            </a:fld>
            <a:endParaRPr lang="en-US"/>
          </a:p>
        </p:txBody>
      </p:sp>
    </p:spTree>
    <p:extLst>
      <p:ext uri="{BB962C8B-B14F-4D97-AF65-F5344CB8AC3E}">
        <p14:creationId xmlns:p14="http://schemas.microsoft.com/office/powerpoint/2010/main" val="129382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8006-1598-4EB0-85C1-345247A01EFD}"/>
              </a:ext>
            </a:extLst>
          </p:cNvPr>
          <p:cNvSpPr>
            <a:spLocks noGrp="1"/>
          </p:cNvSpPr>
          <p:nvPr>
            <p:ph type="title"/>
          </p:nvPr>
        </p:nvSpPr>
        <p:spPr>
          <a:xfrm>
            <a:off x="178981" y="222546"/>
            <a:ext cx="10515600" cy="1325563"/>
          </a:xfrm>
        </p:spPr>
        <p:txBody>
          <a:bodyPr/>
          <a:lstStyle/>
          <a:p>
            <a:r>
              <a:rPr lang="en-US" dirty="0"/>
              <a:t>Towards to GCP </a:t>
            </a:r>
          </a:p>
        </p:txBody>
      </p:sp>
      <p:pic>
        <p:nvPicPr>
          <p:cNvPr id="4" name="Picture 3">
            <a:extLst>
              <a:ext uri="{FF2B5EF4-FFF2-40B4-BE49-F238E27FC236}">
                <a16:creationId xmlns:a16="http://schemas.microsoft.com/office/drawing/2014/main" id="{F1EA5648-F4F2-4E1A-B010-6AD3DAE73A43}"/>
              </a:ext>
            </a:extLst>
          </p:cNvPr>
          <p:cNvPicPr>
            <a:picLocks noChangeAspect="1"/>
          </p:cNvPicPr>
          <p:nvPr/>
        </p:nvPicPr>
        <p:blipFill>
          <a:blip r:embed="rId2"/>
          <a:stretch>
            <a:fillRect/>
          </a:stretch>
        </p:blipFill>
        <p:spPr>
          <a:xfrm>
            <a:off x="0" y="1062463"/>
            <a:ext cx="7010400" cy="2800350"/>
          </a:xfrm>
          <a:prstGeom prst="rect">
            <a:avLst/>
          </a:prstGeom>
        </p:spPr>
      </p:pic>
      <p:pic>
        <p:nvPicPr>
          <p:cNvPr id="5" name="Picture 4">
            <a:extLst>
              <a:ext uri="{FF2B5EF4-FFF2-40B4-BE49-F238E27FC236}">
                <a16:creationId xmlns:a16="http://schemas.microsoft.com/office/drawing/2014/main" id="{42B017CB-E1CE-4E9D-B182-D9C7EDBE7001}"/>
              </a:ext>
            </a:extLst>
          </p:cNvPr>
          <p:cNvPicPr>
            <a:picLocks noChangeAspect="1"/>
          </p:cNvPicPr>
          <p:nvPr/>
        </p:nvPicPr>
        <p:blipFill>
          <a:blip r:embed="rId3"/>
          <a:stretch>
            <a:fillRect/>
          </a:stretch>
        </p:blipFill>
        <p:spPr>
          <a:xfrm>
            <a:off x="7010400" y="518006"/>
            <a:ext cx="5253508" cy="5659512"/>
          </a:xfrm>
          <a:prstGeom prst="rect">
            <a:avLst/>
          </a:prstGeom>
        </p:spPr>
      </p:pic>
    </p:spTree>
    <p:extLst>
      <p:ext uri="{BB962C8B-B14F-4D97-AF65-F5344CB8AC3E}">
        <p14:creationId xmlns:p14="http://schemas.microsoft.com/office/powerpoint/2010/main" val="30096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C791-854B-429D-BDDD-96493B1BC609}"/>
              </a:ext>
            </a:extLst>
          </p:cNvPr>
          <p:cNvSpPr>
            <a:spLocks noGrp="1"/>
          </p:cNvSpPr>
          <p:nvPr>
            <p:ph type="title"/>
          </p:nvPr>
        </p:nvSpPr>
        <p:spPr/>
        <p:txBody>
          <a:bodyPr/>
          <a:lstStyle/>
          <a:p>
            <a:r>
              <a:rPr lang="en-US" dirty="0"/>
              <a:t>How to choose Database</a:t>
            </a:r>
          </a:p>
        </p:txBody>
      </p:sp>
      <p:pic>
        <p:nvPicPr>
          <p:cNvPr id="5" name="Picture 2">
            <a:extLst>
              <a:ext uri="{FF2B5EF4-FFF2-40B4-BE49-F238E27FC236}">
                <a16:creationId xmlns:a16="http://schemas.microsoft.com/office/drawing/2014/main" id="{7373C90A-1901-4DDE-8BD1-DED3B447A9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9027" y="1359569"/>
            <a:ext cx="9197568" cy="50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7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Freeform: Shape 9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Freeform: Shape 9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72C330-22F0-44AC-9794-8402229FFF1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GCP database Properties</a:t>
            </a:r>
          </a:p>
        </p:txBody>
      </p:sp>
      <p:sp>
        <p:nvSpPr>
          <p:cNvPr id="100" name="Rectangle 9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10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2E3AEABB-C585-4527-9262-FB1463E6B9C1}"/>
              </a:ext>
            </a:extLst>
          </p:cNvPr>
          <p:cNvGraphicFramePr>
            <a:graphicFrameLocks noGrp="1"/>
          </p:cNvGraphicFramePr>
          <p:nvPr>
            <p:extLst>
              <p:ext uri="{D42A27DB-BD31-4B8C-83A1-F6EECF244321}">
                <p14:modId xmlns:p14="http://schemas.microsoft.com/office/powerpoint/2010/main" val="2054178183"/>
              </p:ext>
            </p:extLst>
          </p:nvPr>
        </p:nvGraphicFramePr>
        <p:xfrm>
          <a:off x="5792596" y="625684"/>
          <a:ext cx="5652358" cy="5455382"/>
        </p:xfrm>
        <a:graphic>
          <a:graphicData uri="http://schemas.openxmlformats.org/drawingml/2006/table">
            <a:tbl>
              <a:tblPr firstRow="1" bandRow="1">
                <a:noFill/>
                <a:tableStyleId>{9D7B26C5-4107-4FEC-AEDC-1716B250A1EF}</a:tableStyleId>
              </a:tblPr>
              <a:tblGrid>
                <a:gridCol w="1557882">
                  <a:extLst>
                    <a:ext uri="{9D8B030D-6E8A-4147-A177-3AD203B41FA5}">
                      <a16:colId xmlns:a16="http://schemas.microsoft.com/office/drawing/2014/main" val="1969687178"/>
                    </a:ext>
                  </a:extLst>
                </a:gridCol>
                <a:gridCol w="1642064">
                  <a:extLst>
                    <a:ext uri="{9D8B030D-6E8A-4147-A177-3AD203B41FA5}">
                      <a16:colId xmlns:a16="http://schemas.microsoft.com/office/drawing/2014/main" val="3859917919"/>
                    </a:ext>
                  </a:extLst>
                </a:gridCol>
                <a:gridCol w="1420507">
                  <a:extLst>
                    <a:ext uri="{9D8B030D-6E8A-4147-A177-3AD203B41FA5}">
                      <a16:colId xmlns:a16="http://schemas.microsoft.com/office/drawing/2014/main" val="1666075511"/>
                    </a:ext>
                  </a:extLst>
                </a:gridCol>
                <a:gridCol w="1031905">
                  <a:extLst>
                    <a:ext uri="{9D8B030D-6E8A-4147-A177-3AD203B41FA5}">
                      <a16:colId xmlns:a16="http://schemas.microsoft.com/office/drawing/2014/main" val="1415821012"/>
                    </a:ext>
                  </a:extLst>
                </a:gridCol>
              </a:tblGrid>
              <a:tr h="132847">
                <a:tc>
                  <a:txBody>
                    <a:bodyPr/>
                    <a:lstStyle/>
                    <a:p>
                      <a:r>
                        <a:rPr lang="en-US" sz="400" b="1" cap="all" spc="60">
                          <a:solidFill>
                            <a:schemeClr val="tx1"/>
                          </a:solidFill>
                        </a:rPr>
                        <a:t>Database</a:t>
                      </a:r>
                    </a:p>
                  </a:txBody>
                  <a:tcPr marL="9643" marR="9643" marT="30192" marB="30192" anchor="b">
                    <a:lnL w="12700" cmpd="sng">
                      <a:noFill/>
                    </a:lnL>
                    <a:lnR w="12700" cmpd="sng">
                      <a:noFill/>
                    </a:lnR>
                    <a:lnT w="12700" cmpd="sng">
                      <a:noFill/>
                    </a:lnT>
                    <a:lnB w="38100" cmpd="sng">
                      <a:noFill/>
                    </a:lnB>
                    <a:noFill/>
                  </a:tcPr>
                </a:tc>
                <a:tc>
                  <a:txBody>
                    <a:bodyPr/>
                    <a:lstStyle/>
                    <a:p>
                      <a:r>
                        <a:rPr lang="en-US" sz="400" b="1" cap="all" spc="60">
                          <a:solidFill>
                            <a:schemeClr val="tx1"/>
                          </a:solidFill>
                        </a:rPr>
                        <a:t>Description</a:t>
                      </a:r>
                    </a:p>
                  </a:txBody>
                  <a:tcPr marL="9643" marR="9643" marT="30192" marB="30192" anchor="b">
                    <a:lnL w="12700" cmpd="sng">
                      <a:noFill/>
                    </a:lnL>
                    <a:lnR w="12700" cmpd="sng">
                      <a:noFill/>
                    </a:lnR>
                    <a:lnT w="12700" cmpd="sng">
                      <a:noFill/>
                    </a:lnT>
                    <a:lnB w="38100" cmpd="sng">
                      <a:noFill/>
                    </a:lnB>
                    <a:noFill/>
                  </a:tcPr>
                </a:tc>
                <a:tc>
                  <a:txBody>
                    <a:bodyPr/>
                    <a:lstStyle/>
                    <a:p>
                      <a:r>
                        <a:rPr lang="en-US" sz="400" b="1" kern="1200" cap="all" spc="60">
                          <a:solidFill>
                            <a:schemeClr val="tx1"/>
                          </a:solidFill>
                          <a:effectLst/>
                        </a:rPr>
                        <a:t>When to use</a:t>
                      </a:r>
                      <a:endParaRPr lang="en-US" sz="400" b="1" cap="all" spc="60">
                        <a:solidFill>
                          <a:schemeClr val="tx1"/>
                        </a:solidFill>
                      </a:endParaRPr>
                    </a:p>
                  </a:txBody>
                  <a:tcPr marL="9643" marR="9643" marT="30192" marB="30192" anchor="b">
                    <a:lnL w="12700" cmpd="sng">
                      <a:noFill/>
                    </a:lnL>
                    <a:lnR w="12700" cmpd="sng">
                      <a:noFill/>
                    </a:lnR>
                    <a:lnT w="12700" cmpd="sng">
                      <a:noFill/>
                    </a:lnT>
                    <a:lnB w="38100" cmpd="sng">
                      <a:noFill/>
                    </a:lnB>
                    <a:noFill/>
                  </a:tcPr>
                </a:tc>
                <a:tc>
                  <a:txBody>
                    <a:bodyPr/>
                    <a:lstStyle/>
                    <a:p>
                      <a:r>
                        <a:rPr lang="en-US" sz="400" b="1" cap="all" spc="60">
                          <a:solidFill>
                            <a:schemeClr val="tx1"/>
                          </a:solidFill>
                        </a:rPr>
                        <a:t>UseCase</a:t>
                      </a:r>
                    </a:p>
                  </a:txBody>
                  <a:tcPr marL="9643" marR="9643" marT="30192" marB="30192" anchor="b">
                    <a:lnL w="12700" cmpd="sng">
                      <a:noFill/>
                    </a:lnL>
                    <a:lnR w="12700" cmpd="sng">
                      <a:noFill/>
                    </a:lnR>
                    <a:lnT w="12700" cmpd="sng">
                      <a:noFill/>
                    </a:lnT>
                    <a:lnB w="38100" cmpd="sng">
                      <a:noFill/>
                    </a:lnB>
                    <a:noFill/>
                  </a:tcPr>
                </a:tc>
                <a:extLst>
                  <a:ext uri="{0D108BD9-81ED-4DB2-BD59-A6C34878D82A}">
                    <a16:rowId xmlns:a16="http://schemas.microsoft.com/office/drawing/2014/main" val="2634283113"/>
                  </a:ext>
                </a:extLst>
              </a:tr>
              <a:tr h="1576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kern="1200" cap="none" spc="0">
                          <a:solidFill>
                            <a:schemeClr val="tx1"/>
                          </a:solidFill>
                          <a:effectLst/>
                        </a:rPr>
                        <a:t>Cloud SQL</a:t>
                      </a:r>
                      <a:endParaRPr lang="en-US" sz="500" b="0" kern="1200" cap="none" spc="0">
                        <a:solidFill>
                          <a:schemeClr val="tx1"/>
                        </a:solidFill>
                        <a:effectLst/>
                      </a:endParaRPr>
                    </a:p>
                    <a:p>
                      <a:r>
                        <a:rPr lang="en-US" sz="500" b="1" cap="none" spc="0">
                          <a:solidFill>
                            <a:schemeClr val="tx1"/>
                          </a:solidFill>
                        </a:rPr>
                        <a:t>Relational</a:t>
                      </a:r>
                    </a:p>
                    <a:p>
                      <a:endParaRPr lang="en-US" sz="500" b="1" cap="none" spc="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b="0" kern="1200" cap="none" spc="0">
                          <a:solidFill>
                            <a:schemeClr val="tx1"/>
                          </a:solidFill>
                          <a:effectLst/>
                        </a:rPr>
                        <a:t>A relational GCP database service that is fully managed and compatible with MySQL, PostgreSQL and SQL Server, Cloud SQL includes features like automated backups, data replication, and disaster recovery to ensure high availability and flexibility.</a:t>
                      </a:r>
                    </a:p>
                    <a:p>
                      <a:endParaRPr lang="en-US" sz="500" cap="none" spc="0">
                        <a:solidFill>
                          <a:schemeClr val="tx1"/>
                        </a:solidFill>
                      </a:endParaRPr>
                    </a:p>
                  </a:txBody>
                  <a:tcPr marL="9643" marR="9643" marT="4821" marB="30192">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285750" indent="-285750">
                        <a:buFont typeface="Arial" panose="020B0604020202020204" pitchFamily="34" charset="0"/>
                        <a:buChar char="•"/>
                      </a:pPr>
                      <a:r>
                        <a:rPr lang="en-US" sz="500" b="0" kern="1200" cap="none" spc="0">
                          <a:solidFill>
                            <a:schemeClr val="tx1"/>
                          </a:solidFill>
                          <a:effectLst/>
                        </a:rPr>
                        <a:t>Manage a database using Infrastructure as Code (IaC)</a:t>
                      </a:r>
                    </a:p>
                    <a:p>
                      <a:pPr marL="285750" indent="-285750">
                        <a:buFont typeface="Arial" panose="020B0604020202020204" pitchFamily="34" charset="0"/>
                        <a:buChar char="•"/>
                      </a:pPr>
                      <a:r>
                        <a:rPr lang="en-US" sz="500" b="0" kern="1200" cap="none" spc="0">
                          <a:solidFill>
                            <a:schemeClr val="tx1"/>
                          </a:solidFill>
                          <a:effectLst/>
                        </a:rPr>
                        <a:t>Fully managed relational databases lowers maintenance costs</a:t>
                      </a:r>
                    </a:p>
                    <a:p>
                      <a:pPr marL="285750" indent="-285750">
                        <a:buFont typeface="Arial" panose="020B0604020202020204" pitchFamily="34" charset="0"/>
                        <a:buChar char="•"/>
                      </a:pPr>
                      <a:r>
                        <a:rPr lang="en-US" sz="500" b="0" kern="1200" cap="none" spc="0">
                          <a:solidFill>
                            <a:schemeClr val="tx1"/>
                          </a:solidFill>
                          <a:effectLst/>
                        </a:rPr>
                        <a:t>Ensures increased serviceability with automated database provisioning, fair storage capacity, and database management</a:t>
                      </a:r>
                    </a:p>
                    <a:p>
                      <a:pPr marL="285750" indent="-285750">
                        <a:buFont typeface="Arial" panose="020B0604020202020204" pitchFamily="34" charset="0"/>
                        <a:buChar char="•"/>
                      </a:pPr>
                      <a:r>
                        <a:rPr lang="en-US" sz="500" b="0" kern="1200" cap="none" spc="0">
                          <a:solidFill>
                            <a:schemeClr val="tx1"/>
                          </a:solidFill>
                          <a:effectLst/>
                        </a:rPr>
                        <a:t>Default size is 10TB, you can add 400GB RAM and 30 TB storage for scalability</a:t>
                      </a:r>
                    </a:p>
                    <a:p>
                      <a:pPr marL="285750" indent="-285750">
                        <a:buFont typeface="Arial" panose="020B0604020202020204" pitchFamily="34" charset="0"/>
                        <a:buChar char="•"/>
                      </a:pPr>
                      <a:r>
                        <a:rPr lang="en-US" sz="500" b="0" kern="1200" cap="none" spc="0">
                          <a:solidFill>
                            <a:schemeClr val="tx1"/>
                          </a:solidFill>
                          <a:effectLst/>
                        </a:rPr>
                        <a:t>Easy Integration with Google Cloud services and other applications</a:t>
                      </a:r>
                    </a:p>
                    <a:p>
                      <a:pPr marL="285750" indent="-285750">
                        <a:buFont typeface="Arial" panose="020B0604020202020204" pitchFamily="34" charset="0"/>
                        <a:buChar char="•"/>
                      </a:pPr>
                      <a:r>
                        <a:rPr lang="en-US" sz="500" b="0" kern="1200" cap="none" spc="0">
                          <a:solidFill>
                            <a:schemeClr val="tx1"/>
                          </a:solidFill>
                          <a:effectLst/>
                        </a:rPr>
                        <a:t>One click replication of your instance to other region</a:t>
                      </a:r>
                    </a:p>
                    <a:p>
                      <a:pPr marL="285750" indent="-285750">
                        <a:buFont typeface="Arial" panose="020B0604020202020204" pitchFamily="34" charset="0"/>
                        <a:buChar char="•"/>
                      </a:pPr>
                      <a:r>
                        <a:rPr lang="en-US" sz="500" b="0" kern="1200" cap="none" spc="0">
                          <a:solidFill>
                            <a:schemeClr val="tx1"/>
                          </a:solidFill>
                          <a:effectLst/>
                        </a:rPr>
                        <a:t>Automatic backups, achieve application compatibility and external migration of on-premises MYSQL database</a:t>
                      </a:r>
                    </a:p>
                    <a:p>
                      <a:pPr marL="285750" indent="-285750">
                        <a:buFont typeface="Arial" panose="020B0604020202020204" pitchFamily="34" charset="0"/>
                        <a:buChar char="•"/>
                      </a:pPr>
                      <a:r>
                        <a:rPr lang="en-US" sz="500" b="0" kern="1200" cap="none" spc="0">
                          <a:solidFill>
                            <a:schemeClr val="tx1"/>
                          </a:solidFill>
                          <a:effectLst/>
                        </a:rPr>
                        <a:t>Ability to handle complex queries and multiple transactions simultaneously</a:t>
                      </a:r>
                    </a:p>
                    <a:p>
                      <a:endParaRPr lang="en-US" sz="500" cap="none" spc="0">
                        <a:solidFill>
                          <a:schemeClr val="tx1"/>
                        </a:solidFill>
                      </a:endParaRPr>
                    </a:p>
                  </a:txBody>
                  <a:tcPr marL="9643" marR="9643" marT="4821" marB="30192">
                    <a:lnL w="12700" cmpd="sng">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From ‘lift and shift’ of on-premise SQL databases to the cloud to handling large-scale SQL data analytics to supporting CMS data storage and scalability and deployment of micro services, Cloud SQL has many uses and is a better option when you need relational database capabilities but don’t need storage capacity over 10TB.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500" b="0" kern="1200" cap="none" spc="0">
                        <a:solidFill>
                          <a:schemeClr val="tx1"/>
                        </a:solidFill>
                        <a:effectLs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Cloud SQL recommended for E-commerce, Content Management System (CMS) and businesses with huge data. Your RDBMS needs a storage capacity of 10TB.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kern="1200" cap="none" spc="0">
                        <a:solidFill>
                          <a:schemeClr val="tx1"/>
                        </a:solidFill>
                        <a:effectLst/>
                        <a:latin typeface="+mn-lt"/>
                        <a:ea typeface="+mn-ea"/>
                        <a:cs typeface="+mn-cs"/>
                      </a:endParaRPr>
                    </a:p>
                  </a:txBody>
                  <a:tcPr marL="9643" marR="9643" marT="4821" marB="30192">
                    <a:lnL w="12700" cmpd="sng">
                      <a:noFill/>
                      <a:prstDash val="solid"/>
                    </a:lnL>
                    <a:lnR w="12700" cmpd="sng">
                      <a:noFill/>
                      <a:prstDash val="solid"/>
                    </a:lnR>
                    <a:lnT w="38100" cmpd="sng">
                      <a:noFill/>
                    </a:lnT>
                    <a:lnB w="12700" cmpd="sng">
                      <a:noFill/>
                      <a:prstDash val="solid"/>
                    </a:lnB>
                    <a:noFill/>
                  </a:tcPr>
                </a:tc>
                <a:tc>
                  <a:txBody>
                    <a:bodyPr/>
                    <a:lstStyle/>
                    <a:p>
                      <a:pPr marL="285750" indent="-285750" fontAlgn="base">
                        <a:buFont typeface="Arial" panose="020B0604020202020204" pitchFamily="34" charset="0"/>
                        <a:buChar char="•"/>
                      </a:pPr>
                      <a:r>
                        <a:rPr lang="en-US" sz="500" b="0" u="none" strike="noStrike" kern="1200" cap="none" spc="0">
                          <a:solidFill>
                            <a:schemeClr val="tx1"/>
                          </a:solidFill>
                          <a:effectLst/>
                        </a:rPr>
                        <a:t>Lift and shift of on-premise SQL databases to the cloud</a:t>
                      </a:r>
                    </a:p>
                    <a:p>
                      <a:pPr marL="285750" indent="-285750" fontAlgn="base">
                        <a:buFont typeface="Arial" panose="020B0604020202020204" pitchFamily="34" charset="0"/>
                        <a:buChar char="•"/>
                      </a:pPr>
                      <a:r>
                        <a:rPr lang="en-US" sz="500" b="0" u="none" strike="noStrike" kern="1200" cap="none" spc="0">
                          <a:solidFill>
                            <a:schemeClr val="tx1"/>
                          </a:solidFill>
                          <a:effectLst/>
                        </a:rPr>
                        <a:t>Large-scale SQL data analytics</a:t>
                      </a:r>
                    </a:p>
                    <a:p>
                      <a:pPr marL="285750" indent="-285750" fontAlgn="base">
                        <a:buFont typeface="Arial" panose="020B0604020202020204" pitchFamily="34" charset="0"/>
                        <a:buChar char="•"/>
                      </a:pPr>
                      <a:r>
                        <a:rPr lang="en-US" sz="500" b="0" u="none" strike="noStrike" kern="1200" cap="none" spc="0">
                          <a:solidFill>
                            <a:schemeClr val="tx1"/>
                          </a:solidFill>
                          <a:effectLst/>
                        </a:rPr>
                        <a:t>Supporting content management system (CMS) data storage and scalability</a:t>
                      </a:r>
                    </a:p>
                    <a:p>
                      <a:pPr marL="285750" indent="-285750" fontAlgn="base">
                        <a:buFont typeface="Arial" panose="020B0604020202020204" pitchFamily="34" charset="0"/>
                        <a:buChar char="•"/>
                      </a:pPr>
                      <a:r>
                        <a:rPr lang="en-US" sz="500" b="0" u="none" strike="noStrike" kern="1200" cap="none" spc="0">
                          <a:solidFill>
                            <a:schemeClr val="tx1"/>
                          </a:solidFill>
                          <a:effectLst/>
                        </a:rPr>
                        <a:t>Managing databases using Infrastructure as Code (IaC)</a:t>
                      </a:r>
                    </a:p>
                    <a:p>
                      <a:pPr marL="285750" indent="-285750" fontAlgn="base">
                        <a:buFont typeface="Arial" panose="020B0604020202020204" pitchFamily="34" charset="0"/>
                        <a:buChar char="•"/>
                      </a:pPr>
                      <a:r>
                        <a:rPr lang="en-US" sz="500" b="0" u="none" strike="noStrike" kern="1200" cap="none" spc="0">
                          <a:solidFill>
                            <a:schemeClr val="tx1"/>
                          </a:solidFill>
                          <a:effectLst/>
                        </a:rPr>
                        <a:t>Development and deployment of containerized applications and 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kern="1200" cap="none" spc="0">
                        <a:solidFill>
                          <a:schemeClr val="tx1"/>
                        </a:solidFill>
                        <a:effectLst/>
                        <a:latin typeface="+mn-lt"/>
                        <a:ea typeface="+mn-ea"/>
                        <a:cs typeface="+mn-cs"/>
                      </a:endParaRPr>
                    </a:p>
                  </a:txBody>
                  <a:tcPr marL="9643" marR="9643" marT="4821" marB="3019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129212430"/>
                  </a:ext>
                </a:extLst>
              </a:tr>
              <a:tr h="1335299">
                <a:tc>
                  <a:txBody>
                    <a:bodyPr/>
                    <a:lstStyle/>
                    <a:p>
                      <a:r>
                        <a:rPr lang="en-US" sz="500" b="1" kern="1200" cap="none" spc="0">
                          <a:solidFill>
                            <a:schemeClr val="tx1"/>
                          </a:solidFill>
                          <a:effectLst/>
                        </a:rPr>
                        <a:t>Cloud Memorystore</a:t>
                      </a:r>
                    </a:p>
                    <a:p>
                      <a:endParaRPr lang="en-US" sz="500" b="1" kern="1200" cap="none" spc="0">
                        <a:solidFill>
                          <a:schemeClr val="tx1"/>
                        </a:solidFill>
                        <a:effectLst/>
                      </a:endParaRPr>
                    </a:p>
                    <a:p>
                      <a:r>
                        <a:rPr lang="en-US" sz="500" b="0" kern="1200" cap="none" spc="0">
                          <a:solidFill>
                            <a:schemeClr val="tx1"/>
                          </a:solidFill>
                          <a:effectLst/>
                        </a:rPr>
                        <a:t>Designed to be secure, highly available, and scalable, Cloud Memorystore is a fully managed, in-memory Google Cloud data store that enables you to create application caches with sub-millisecond latency for data access.</a:t>
                      </a:r>
                      <a:endParaRPr lang="en-US" sz="500" b="0" i="0" kern="1200" cap="none" spc="0">
                        <a:solidFill>
                          <a:schemeClr val="tx1"/>
                        </a:solidFill>
                        <a:effectLst/>
                        <a:latin typeface="+mn-lt"/>
                        <a:ea typeface="+mn-ea"/>
                        <a:cs typeface="+mn-cs"/>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a:buFont typeface="Arial" panose="020B0604020202020204" pitchFamily="34" charset="0"/>
                        <a:buChar char="•"/>
                      </a:pPr>
                      <a:r>
                        <a:rPr lang="en-US" sz="500" b="0" kern="1200" cap="none" spc="0">
                          <a:solidFill>
                            <a:schemeClr val="tx1"/>
                          </a:solidFill>
                          <a:effectLst/>
                        </a:rPr>
                        <a:t>Automates complex tasks for building applications at a high pace</a:t>
                      </a:r>
                    </a:p>
                    <a:p>
                      <a:pPr marL="285750" indent="-285750">
                        <a:buFont typeface="Arial" panose="020B0604020202020204" pitchFamily="34" charset="0"/>
                        <a:buChar char="•"/>
                      </a:pPr>
                      <a:r>
                        <a:rPr lang="en-US" sz="500" b="0" kern="1200" cap="none" spc="0">
                          <a:solidFill>
                            <a:schemeClr val="tx1"/>
                          </a:solidFill>
                          <a:effectLst/>
                        </a:rPr>
                        <a:t>Fully compatible with Redis and Memcached</a:t>
                      </a:r>
                    </a:p>
                    <a:p>
                      <a:pPr marL="285750" indent="-285750">
                        <a:buFont typeface="Arial" panose="020B0604020202020204" pitchFamily="34" charset="0"/>
                        <a:buChar char="•"/>
                      </a:pPr>
                      <a:r>
                        <a:rPr lang="en-US" sz="500" b="0" kern="1200" cap="none" spc="0">
                          <a:solidFill>
                            <a:schemeClr val="tx1"/>
                          </a:solidFill>
                          <a:effectLst/>
                        </a:rPr>
                        <a:t>Supports large clusters of 5TB</a:t>
                      </a:r>
                    </a:p>
                    <a:p>
                      <a:pPr marL="285750" indent="-285750">
                        <a:buFont typeface="Arial" panose="020B0604020202020204" pitchFamily="34" charset="0"/>
                        <a:buChar char="•"/>
                      </a:pPr>
                      <a:r>
                        <a:rPr lang="en-US" sz="500" b="0" kern="1200" cap="none" spc="0">
                          <a:solidFill>
                            <a:schemeClr val="tx1"/>
                          </a:solidFill>
                          <a:effectLst/>
                        </a:rPr>
                        <a:t>Enables you to build application caches that provide sub-millisecond latency</a:t>
                      </a:r>
                    </a:p>
                    <a:p>
                      <a:pPr marL="285750" indent="-285750">
                        <a:buFont typeface="Arial" panose="020B0604020202020204" pitchFamily="34" charset="0"/>
                        <a:buChar char="•"/>
                      </a:pPr>
                      <a:r>
                        <a:rPr lang="en-US" sz="500" b="0" kern="1200" cap="none" spc="0">
                          <a:solidFill>
                            <a:schemeClr val="tx1"/>
                          </a:solidFill>
                          <a:effectLst/>
                        </a:rPr>
                        <a:t>Low latency assists high speed data access and data transfer</a:t>
                      </a:r>
                    </a:p>
                    <a:p>
                      <a:pPr marL="285750" indent="-285750">
                        <a:buFont typeface="Arial" panose="020B0604020202020204" pitchFamily="34" charset="0"/>
                        <a:buChar char="•"/>
                      </a:pPr>
                      <a:r>
                        <a:rPr lang="en-US" sz="500" b="0" kern="1200" cap="none" spc="0">
                          <a:solidFill>
                            <a:schemeClr val="tx1"/>
                          </a:solidFill>
                          <a:effectLst/>
                        </a:rPr>
                        <a:t>Redis instances are replicated in two zones for 99.99% availability</a:t>
                      </a:r>
                    </a:p>
                    <a:p>
                      <a:pPr marL="285750" indent="-285750">
                        <a:buFont typeface="Arial" panose="020B0604020202020204" pitchFamily="34" charset="0"/>
                        <a:buChar char="•"/>
                      </a:pPr>
                      <a:r>
                        <a:rPr lang="en-US" sz="500" b="0" kern="1200" cap="none" spc="0">
                          <a:solidFill>
                            <a:schemeClr val="tx1"/>
                          </a:solidFill>
                          <a:effectLst/>
                        </a:rPr>
                        <a:t>Automated provisioning and replication</a:t>
                      </a:r>
                    </a:p>
                    <a:p>
                      <a:pPr marL="285750" indent="-285750">
                        <a:buFont typeface="Arial" panose="020B0604020202020204" pitchFamily="34" charset="0"/>
                        <a:buChar char="•"/>
                      </a:pPr>
                      <a:r>
                        <a:rPr lang="en-US" sz="500" b="0" kern="1200" cap="none" spc="0">
                          <a:solidFill>
                            <a:schemeClr val="tx1"/>
                          </a:solidFill>
                          <a:effectLst/>
                        </a:rPr>
                        <a:t>Cloud monitoring and integration with OpenCensus for better insights</a:t>
                      </a:r>
                    </a:p>
                    <a:p>
                      <a:pPr marL="285750" indent="-285750">
                        <a:buFont typeface="Arial" panose="020B0604020202020204" pitchFamily="34" charset="0"/>
                        <a:buChar char="•"/>
                      </a:pPr>
                      <a:r>
                        <a:rPr lang="en-US" sz="500" b="0" kern="1200" cap="none" spc="0">
                          <a:solidFill>
                            <a:schemeClr val="tx1"/>
                          </a:solidFill>
                          <a:effectLst/>
                        </a:rPr>
                        <a:t>Easy migration as no change in code required to switch applications</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If you are using key-value datasets and your main focus is transaction latency.</a:t>
                      </a:r>
                    </a:p>
                    <a:p>
                      <a:pPr marL="285750" indent="-285750">
                        <a:buFont typeface="Arial" panose="020B0604020202020204" pitchFamily="34" charset="0"/>
                        <a:buChar char="•"/>
                      </a:pPr>
                      <a:r>
                        <a:rPr lang="en-US" sz="500" b="0" kern="1200" cap="none" spc="0">
                          <a:solidFill>
                            <a:schemeClr val="tx1"/>
                          </a:solidFill>
                          <a:effectLst/>
                        </a:rPr>
                        <a:t>Cloud Memorystore is a considerable option to lift and shift migration of apps on GCP, for machine learning applications, and Real-time analytics. Best for high value data and for database consistency but it cannot handle voluminous data</a:t>
                      </a:r>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fontAlgn="base">
                        <a:buFont typeface="Arial" panose="020B0604020202020204" pitchFamily="34" charset="0"/>
                        <a:buChar char="•"/>
                      </a:pPr>
                      <a:r>
                        <a:rPr lang="en-US" sz="500" b="0" u="none" strike="noStrike" kern="1200" cap="none" spc="0">
                          <a:solidFill>
                            <a:schemeClr val="tx1"/>
                          </a:solidFill>
                          <a:effectLst/>
                        </a:rPr>
                        <a:t>Lift and shift migration of applications</a:t>
                      </a:r>
                    </a:p>
                    <a:p>
                      <a:pPr marL="285750" indent="-285750" fontAlgn="base">
                        <a:buFont typeface="Arial" panose="020B0604020202020204" pitchFamily="34" charset="0"/>
                        <a:buChar char="•"/>
                      </a:pPr>
                      <a:r>
                        <a:rPr lang="en-US" sz="500" b="0" u="none" strike="noStrike" kern="1200" cap="none" spc="0">
                          <a:solidFill>
                            <a:schemeClr val="tx1"/>
                          </a:solidFill>
                          <a:effectLst/>
                        </a:rPr>
                        <a:t>Machine learning applications</a:t>
                      </a:r>
                    </a:p>
                    <a:p>
                      <a:pPr marL="285750" indent="-285750" fontAlgn="base">
                        <a:buFont typeface="Arial" panose="020B0604020202020204" pitchFamily="34" charset="0"/>
                        <a:buChar char="•"/>
                      </a:pPr>
                      <a:r>
                        <a:rPr lang="en-US" sz="500" b="0" u="none" strike="noStrike" kern="1200" cap="none" spc="0">
                          <a:solidFill>
                            <a:schemeClr val="tx1"/>
                          </a:solidFill>
                          <a:effectLst/>
                        </a:rPr>
                        <a:t>Real-time analytics</a:t>
                      </a:r>
                    </a:p>
                    <a:p>
                      <a:pPr marL="285750" indent="-285750" fontAlgn="base">
                        <a:buFont typeface="Arial" panose="020B0604020202020204" pitchFamily="34" charset="0"/>
                        <a:buChar char="•"/>
                      </a:pPr>
                      <a:r>
                        <a:rPr lang="en-US" sz="500" b="0" u="none" strike="noStrike" kern="1200" cap="none" spc="0">
                          <a:solidFill>
                            <a:schemeClr val="tx1"/>
                          </a:solidFill>
                          <a:effectLst/>
                        </a:rPr>
                        <a:t>Low latency data caching and retrieval</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307799203"/>
                  </a:ext>
                </a:extLst>
              </a:tr>
              <a:tr h="10132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kern="1200" cap="none" spc="0">
                          <a:solidFill>
                            <a:schemeClr val="tx1"/>
                          </a:solidFill>
                          <a:effectLst/>
                        </a:rPr>
                        <a:t>Cloud Firestore</a:t>
                      </a:r>
                      <a:endParaRPr lang="en-US" sz="500" b="0" kern="1200" cap="none" spc="0">
                        <a:solidFill>
                          <a:schemeClr val="tx1"/>
                        </a:solidFill>
                        <a:effectLst/>
                      </a:endParaRPr>
                    </a:p>
                    <a:p>
                      <a:r>
                        <a:rPr lang="en-US" sz="500" b="1" cap="none" spc="0">
                          <a:solidFill>
                            <a:schemeClr val="tx1"/>
                          </a:solidFill>
                        </a:rPr>
                        <a:t>NoSQL</a:t>
                      </a:r>
                    </a:p>
                    <a:p>
                      <a:endParaRPr lang="en-US" sz="500" cap="none" spc="0">
                        <a:solidFill>
                          <a:schemeClr val="tx1"/>
                        </a:solidFill>
                      </a:endParaRPr>
                    </a:p>
                    <a:p>
                      <a:r>
                        <a:rPr lang="en-US" sz="500" b="0" kern="1200" cap="none" spc="0">
                          <a:solidFill>
                            <a:schemeClr val="tx1"/>
                          </a:solidFill>
                          <a:effectLst/>
                        </a:rPr>
                        <a:t>A fully managed, serverless NoSQL GCP database designed for the development of serverless apps, Cloud Firestore can be used to store, sync, and query data for web, mobile, and IoT applications. With critical features like offline support, live synchronization, and built-in security, you can even integrate Firestore with Firebase, GCP’s mobile development platform, for easier app creation.</a:t>
                      </a:r>
                    </a:p>
                    <a:p>
                      <a:endParaRPr lang="en-US" sz="500" cap="none" spc="0">
                        <a:solidFill>
                          <a:schemeClr val="tx1"/>
                        </a:solidFill>
                      </a:endParaRPr>
                    </a:p>
                  </a:txBody>
                  <a:tcPr marL="9643" marR="9643" marT="4821" marB="30192">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285750" indent="-285750">
                        <a:buFont typeface="Arial" panose="020B0604020202020204" pitchFamily="34" charset="0"/>
                        <a:buChar char="•"/>
                      </a:pPr>
                      <a:r>
                        <a:rPr lang="en-US" sz="500" b="0" kern="1200" cap="none" spc="0">
                          <a:solidFill>
                            <a:schemeClr val="tx1"/>
                          </a:solidFill>
                          <a:effectLst/>
                        </a:rPr>
                        <a:t>Cloud Firestore use cases include mobile and web applications with both online and offline capabilities, multi-user, collaborative applications, real-time analytics, social media applications, and gaming forums and leaderboards.</a:t>
                      </a:r>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When your focus lies on app development and you need live synchronization and offline support.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Cloud Firestore is the recommended option of GCP if your focus is on app development and require offline support for marketing, social media, IoT and mobile applications.</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noFill/>
                  </a:tcPr>
                </a:tc>
                <a:tc>
                  <a:txBody>
                    <a:bodyPr/>
                    <a:lstStyle/>
                    <a:p>
                      <a:pPr marL="285750" indent="-285750" fontAlgn="base">
                        <a:buFont typeface="Arial" panose="020B0604020202020204" pitchFamily="34" charset="0"/>
                        <a:buChar char="•"/>
                      </a:pPr>
                      <a:r>
                        <a:rPr lang="en-US" sz="500" b="0" u="none" strike="noStrike" kern="1200" cap="none" spc="0">
                          <a:solidFill>
                            <a:schemeClr val="tx1"/>
                          </a:solidFill>
                          <a:effectLst/>
                        </a:rPr>
                        <a:t>Mobile and web applications with both online and offline capabilities</a:t>
                      </a:r>
                    </a:p>
                    <a:p>
                      <a:pPr marL="285750" indent="-285750" fontAlgn="base">
                        <a:buFont typeface="Arial" panose="020B0604020202020204" pitchFamily="34" charset="0"/>
                        <a:buChar char="•"/>
                      </a:pPr>
                      <a:r>
                        <a:rPr lang="en-US" sz="500" b="0" u="none" strike="noStrike" kern="1200" cap="none" spc="0">
                          <a:solidFill>
                            <a:schemeClr val="tx1"/>
                          </a:solidFill>
                          <a:effectLst/>
                        </a:rPr>
                        <a:t>Multi-user, collaborative applications</a:t>
                      </a:r>
                    </a:p>
                    <a:p>
                      <a:pPr marL="285750" indent="-285750" fontAlgn="base">
                        <a:buFont typeface="Arial" panose="020B0604020202020204" pitchFamily="34" charset="0"/>
                        <a:buChar char="•"/>
                      </a:pPr>
                      <a:r>
                        <a:rPr lang="en-US" sz="500" b="0" u="none" strike="noStrike" kern="1200" cap="none" spc="0">
                          <a:solidFill>
                            <a:schemeClr val="tx1"/>
                          </a:solidFill>
                          <a:effectLst/>
                        </a:rPr>
                        <a:t>Real-time analytics</a:t>
                      </a:r>
                    </a:p>
                    <a:p>
                      <a:pPr marL="285750" indent="-285750" fontAlgn="base">
                        <a:buFont typeface="Arial" panose="020B0604020202020204" pitchFamily="34" charset="0"/>
                        <a:buChar char="•"/>
                      </a:pPr>
                      <a:r>
                        <a:rPr lang="en-US" sz="500" b="0" u="none" strike="noStrike" kern="1200" cap="none" spc="0">
                          <a:solidFill>
                            <a:schemeClr val="tx1"/>
                          </a:solidFill>
                          <a:effectLst/>
                        </a:rPr>
                        <a:t>Social media applications</a:t>
                      </a:r>
                    </a:p>
                    <a:p>
                      <a:pPr marL="285750" indent="-285750" fontAlgn="base">
                        <a:buFont typeface="Arial" panose="020B0604020202020204" pitchFamily="34" charset="0"/>
                        <a:buChar char="•"/>
                      </a:pPr>
                      <a:r>
                        <a:rPr lang="en-US" sz="500" b="0" u="none" strike="noStrike" kern="1200" cap="none" spc="0">
                          <a:solidFill>
                            <a:schemeClr val="tx1"/>
                          </a:solidFill>
                          <a:effectLst/>
                        </a:rPr>
                        <a:t>Gaming forums and leaderboards</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96157831"/>
                  </a:ext>
                </a:extLst>
              </a:tr>
              <a:tr h="1254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kern="1200" cap="none" spc="0">
                          <a:solidFill>
                            <a:schemeClr val="tx1"/>
                          </a:solidFill>
                          <a:effectLst/>
                        </a:rPr>
                        <a:t>Cloud Spanner</a:t>
                      </a:r>
                      <a:endParaRPr lang="en-US" sz="500" b="0" kern="1200" cap="none" spc="0">
                        <a:solidFill>
                          <a:schemeClr val="tx1"/>
                        </a:solidFill>
                        <a:effectLst/>
                      </a:endParaRPr>
                    </a:p>
                    <a:p>
                      <a:r>
                        <a:rPr lang="en-US" sz="500" b="1" cap="none" spc="0">
                          <a:solidFill>
                            <a:schemeClr val="tx1"/>
                          </a:solidFill>
                        </a:rPr>
                        <a:t>Relational</a:t>
                      </a:r>
                    </a:p>
                    <a:p>
                      <a:endParaRPr lang="en-US" sz="500" b="1" cap="none" spc="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b="0" kern="1200" cap="none" spc="0">
                          <a:solidFill>
                            <a:schemeClr val="tx1"/>
                          </a:solidFill>
                          <a:effectLst/>
                        </a:rPr>
                        <a:t>Another fully managed, relational Google Cloud database service, Cloud Spanner differs from Cloud SQL by focusing on combining the benefits of relational structure and non-relational scalability. It provides consistency across rows and high-performance operations and includes features like built-in security, automatic replication, and multi-language support.</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a:buFont typeface="Arial" panose="020B0604020202020204" pitchFamily="34" charset="0"/>
                        <a:buChar char="•"/>
                      </a:pPr>
                      <a:r>
                        <a:rPr lang="en-US" sz="500" b="0" kern="1200" cap="none" spc="0">
                          <a:solidFill>
                            <a:schemeClr val="tx1"/>
                          </a:solidFill>
                          <a:effectLst/>
                        </a:rPr>
                        <a:t>High reliability with zero downtime</a:t>
                      </a:r>
                    </a:p>
                    <a:p>
                      <a:pPr marL="285750" indent="-285750">
                        <a:buFont typeface="Arial" panose="020B0604020202020204" pitchFamily="34" charset="0"/>
                        <a:buChar char="•"/>
                      </a:pPr>
                      <a:r>
                        <a:rPr lang="en-US" sz="500" b="0" kern="1200" cap="none" spc="0">
                          <a:solidFill>
                            <a:schemeClr val="tx1"/>
                          </a:solidFill>
                          <a:effectLst/>
                        </a:rPr>
                        <a:t>Gain from consistent performance across regions and continents</a:t>
                      </a:r>
                    </a:p>
                    <a:p>
                      <a:pPr marL="285750" indent="-285750">
                        <a:buFont typeface="Arial" panose="020B0604020202020204" pitchFamily="34" charset="0"/>
                        <a:buChar char="•"/>
                      </a:pPr>
                      <a:r>
                        <a:rPr lang="en-US" sz="500" b="0" kern="1200" cap="none" spc="0">
                          <a:solidFill>
                            <a:schemeClr val="tx1"/>
                          </a:solidFill>
                          <a:effectLst/>
                        </a:rPr>
                        <a:t>No restriction of minimum and maximum size</a:t>
                      </a:r>
                    </a:p>
                    <a:p>
                      <a:pPr marL="285750" indent="-285750">
                        <a:buFont typeface="Arial" panose="020B0604020202020204" pitchFamily="34" charset="0"/>
                        <a:buChar char="•"/>
                      </a:pPr>
                      <a:r>
                        <a:rPr lang="en-US" sz="500" b="0" kern="1200" cap="none" spc="0">
                          <a:solidFill>
                            <a:schemeClr val="tx1"/>
                          </a:solidFill>
                          <a:effectLst/>
                        </a:rPr>
                        <a:t>Efficient handling of replicas and automatic sharding of data on request load</a:t>
                      </a:r>
                    </a:p>
                    <a:p>
                      <a:pPr marL="285750" indent="-285750">
                        <a:buFont typeface="Arial" panose="020B0604020202020204" pitchFamily="34" charset="0"/>
                        <a:buChar char="•"/>
                      </a:pPr>
                      <a:r>
                        <a:rPr lang="en-US" sz="500" b="0" kern="1200" cap="none" spc="0">
                          <a:solidFill>
                            <a:schemeClr val="tx1"/>
                          </a:solidFill>
                          <a:effectLst/>
                        </a:rPr>
                        <a:t>Easy deployment irrespective of database size</a:t>
                      </a:r>
                    </a:p>
                    <a:p>
                      <a:pPr marL="285750" indent="-285750">
                        <a:buFont typeface="Arial" panose="020B0604020202020204" pitchFamily="34" charset="0"/>
                        <a:buChar char="•"/>
                      </a:pPr>
                      <a:r>
                        <a:rPr lang="en-US" sz="500" b="0" kern="1200" cap="none" spc="0">
                          <a:solidFill>
                            <a:schemeClr val="tx1"/>
                          </a:solidFill>
                          <a:effectLst/>
                        </a:rPr>
                        <a:t>Storage capacity of Petabytes ensures load handling</a:t>
                      </a:r>
                    </a:p>
                    <a:p>
                      <a:pPr marL="285750" indent="-285750">
                        <a:buFont typeface="Arial" panose="020B0604020202020204" pitchFamily="34" charset="0"/>
                        <a:buChar char="•"/>
                      </a:pPr>
                      <a:r>
                        <a:rPr lang="en-US" sz="500" b="0" kern="1200" cap="none" spc="0">
                          <a:solidFill>
                            <a:schemeClr val="tx1"/>
                          </a:solidFill>
                          <a:effectLst/>
                        </a:rPr>
                        <a:t>Change schema without affecting the traffic</a:t>
                      </a:r>
                    </a:p>
                    <a:p>
                      <a:pPr marL="285750" indent="-285750">
                        <a:buFont typeface="Arial" panose="020B0604020202020204" pitchFamily="34" charset="0"/>
                        <a:buChar char="•"/>
                      </a:pPr>
                      <a:r>
                        <a:rPr lang="en-US" sz="500" b="0" kern="1200" cap="none" spc="0">
                          <a:solidFill>
                            <a:schemeClr val="tx1"/>
                          </a:solidFill>
                          <a:effectLst/>
                        </a:rPr>
                        <a:t>Tested for 99.99% availability of database</a:t>
                      </a:r>
                    </a:p>
                    <a:p>
                      <a:pPr marL="285750" indent="-285750">
                        <a:buFont typeface="Arial" panose="020B0604020202020204" pitchFamily="34" charset="0"/>
                        <a:buChar char="•"/>
                      </a:pPr>
                      <a:r>
                        <a:rPr lang="en-US" sz="500" b="0" kern="1200" cap="none" spc="0">
                          <a:solidFill>
                            <a:schemeClr val="tx1"/>
                          </a:solidFill>
                          <a:effectLst/>
                        </a:rPr>
                        <a:t>Backup and restoration available on demand</a:t>
                      </a:r>
                    </a:p>
                    <a:p>
                      <a:pPr marL="285750" indent="-285750">
                        <a:buFont typeface="Arial" panose="020B0604020202020204" pitchFamily="34" charset="0"/>
                        <a:buChar char="•"/>
                      </a:pPr>
                      <a:r>
                        <a:rPr lang="en-US" sz="500" b="0" kern="1200" cap="none" spc="0">
                          <a:solidFill>
                            <a:schemeClr val="tx1"/>
                          </a:solidFill>
                          <a:effectLst/>
                        </a:rPr>
                        <a:t>Capable to store billions of data on daily basis</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Cloud Spanner should be your go-to option if you plan on using large amounts of data (more than 10TB) and need transactional consistency. It is also a perfect choice if you wish to use sharding for higher throughput and accessibility.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kern="1200" cap="none" spc="0">
                          <a:solidFill>
                            <a:schemeClr val="tx1"/>
                          </a:solidFill>
                          <a:effectLst/>
                        </a:rPr>
                        <a:t>Cloud Spanner is built for database scalability and transactional consistency. Go for it if your data is likely to cross 10TB in due course. It is useful for Supply Chain Management and Financial Trading and Analysis. It is highly recommended for infrastructure monitoring and structured data.</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fontAlgn="base">
                        <a:buFont typeface="Arial" panose="020B0604020202020204" pitchFamily="34" charset="0"/>
                        <a:buChar char="•"/>
                      </a:pPr>
                      <a:r>
                        <a:rPr lang="en-US" sz="500" b="0" u="none" strike="noStrike" kern="1200" cap="none" spc="0">
                          <a:solidFill>
                            <a:schemeClr val="tx1"/>
                          </a:solidFill>
                          <a:effectLst/>
                        </a:rPr>
                        <a:t>Supply chain management and manufacturing</a:t>
                      </a:r>
                    </a:p>
                    <a:p>
                      <a:pPr marL="285750" indent="-285750" fontAlgn="base">
                        <a:buFont typeface="Arial" panose="020B0604020202020204" pitchFamily="34" charset="0"/>
                        <a:buChar char="•"/>
                      </a:pPr>
                      <a:r>
                        <a:rPr lang="en-US" sz="500" b="0" u="none" strike="noStrike" kern="1200" cap="none" spc="0">
                          <a:solidFill>
                            <a:schemeClr val="tx1"/>
                          </a:solidFill>
                          <a:effectLst/>
                        </a:rPr>
                        <a:t>Financial trading, analysis, and prediction</a:t>
                      </a:r>
                    </a:p>
                    <a:p>
                      <a:pPr marL="285750" indent="-285750" fontAlgn="base">
                        <a:buFont typeface="Arial" panose="020B0604020202020204" pitchFamily="34" charset="0"/>
                        <a:buChar char="•"/>
                      </a:pPr>
                      <a:r>
                        <a:rPr lang="en-US" sz="500" b="0" u="none" strike="noStrike" kern="1200" cap="none" spc="0">
                          <a:solidFill>
                            <a:schemeClr val="tx1"/>
                          </a:solidFill>
                          <a:effectLst/>
                        </a:rPr>
                        <a:t>Logistics and transportation</a:t>
                      </a:r>
                    </a:p>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07059250"/>
                  </a:ext>
                </a:extLst>
              </a:tr>
              <a:tr h="142365">
                <a:tc>
                  <a:txBody>
                    <a:bodyPr/>
                    <a:lstStyle/>
                    <a:p>
                      <a:endParaRPr lang="en-US" sz="500" cap="none" spc="0">
                        <a:solidFill>
                          <a:schemeClr val="tx1"/>
                        </a:solidFill>
                      </a:endParaRPr>
                    </a:p>
                  </a:txBody>
                  <a:tcPr marL="9643" marR="9643" marT="4821" marB="30192">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500" cap="none" spc="0">
                        <a:solidFill>
                          <a:schemeClr val="tx1"/>
                        </a:solidFill>
                      </a:endParaRPr>
                    </a:p>
                  </a:txBody>
                  <a:tcPr marL="9643" marR="9643" marT="4821" marB="301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582881195"/>
                  </a:ext>
                </a:extLst>
              </a:tr>
            </a:tbl>
          </a:graphicData>
        </a:graphic>
      </p:graphicFrame>
    </p:spTree>
    <p:extLst>
      <p:ext uri="{BB962C8B-B14F-4D97-AF65-F5344CB8AC3E}">
        <p14:creationId xmlns:p14="http://schemas.microsoft.com/office/powerpoint/2010/main" val="429360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Freeform: Shape 8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Freeform: Shape 8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72C330-22F0-44AC-9794-8402229FFF1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GCP database Properties</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89" name="Rectangle 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2E3AEABB-C585-4527-9262-FB1463E6B9C1}"/>
              </a:ext>
            </a:extLst>
          </p:cNvPr>
          <p:cNvGraphicFramePr>
            <a:graphicFrameLocks noGrp="1"/>
          </p:cNvGraphicFramePr>
          <p:nvPr>
            <p:extLst>
              <p:ext uri="{D42A27DB-BD31-4B8C-83A1-F6EECF244321}">
                <p14:modId xmlns:p14="http://schemas.microsoft.com/office/powerpoint/2010/main" val="2131833589"/>
              </p:ext>
            </p:extLst>
          </p:nvPr>
        </p:nvGraphicFramePr>
        <p:xfrm>
          <a:off x="5414356" y="1128227"/>
          <a:ext cx="6408838" cy="4461891"/>
        </p:xfrm>
        <a:graphic>
          <a:graphicData uri="http://schemas.openxmlformats.org/drawingml/2006/table">
            <a:tbl>
              <a:tblPr firstRow="1" bandRow="1">
                <a:tableStyleId>{5C22544A-7EE6-4342-B048-85BDC9FD1C3A}</a:tableStyleId>
              </a:tblPr>
              <a:tblGrid>
                <a:gridCol w="1678760">
                  <a:extLst>
                    <a:ext uri="{9D8B030D-6E8A-4147-A177-3AD203B41FA5}">
                      <a16:colId xmlns:a16="http://schemas.microsoft.com/office/drawing/2014/main" val="1969687178"/>
                    </a:ext>
                  </a:extLst>
                </a:gridCol>
                <a:gridCol w="1799052">
                  <a:extLst>
                    <a:ext uri="{9D8B030D-6E8A-4147-A177-3AD203B41FA5}">
                      <a16:colId xmlns:a16="http://schemas.microsoft.com/office/drawing/2014/main" val="3859917919"/>
                    </a:ext>
                  </a:extLst>
                </a:gridCol>
                <a:gridCol w="1727550">
                  <a:extLst>
                    <a:ext uri="{9D8B030D-6E8A-4147-A177-3AD203B41FA5}">
                      <a16:colId xmlns:a16="http://schemas.microsoft.com/office/drawing/2014/main" val="1666075511"/>
                    </a:ext>
                  </a:extLst>
                </a:gridCol>
                <a:gridCol w="1203476">
                  <a:extLst>
                    <a:ext uri="{9D8B030D-6E8A-4147-A177-3AD203B41FA5}">
                      <a16:colId xmlns:a16="http://schemas.microsoft.com/office/drawing/2014/main" val="1415821012"/>
                    </a:ext>
                  </a:extLst>
                </a:gridCol>
              </a:tblGrid>
              <a:tr h="115048">
                <a:tc>
                  <a:txBody>
                    <a:bodyPr/>
                    <a:lstStyle/>
                    <a:p>
                      <a:r>
                        <a:rPr lang="en-US" sz="500"/>
                        <a:t>Database</a:t>
                      </a:r>
                    </a:p>
                  </a:txBody>
                  <a:tcPr marL="14910" marR="14910" marT="7455" marB="7455"/>
                </a:tc>
                <a:tc>
                  <a:txBody>
                    <a:bodyPr/>
                    <a:lstStyle/>
                    <a:p>
                      <a:r>
                        <a:rPr lang="en-US" sz="500"/>
                        <a:t>Description</a:t>
                      </a:r>
                    </a:p>
                  </a:txBody>
                  <a:tcPr marL="14910" marR="14910" marT="7455" marB="7455"/>
                </a:tc>
                <a:tc>
                  <a:txBody>
                    <a:bodyPr/>
                    <a:lstStyle/>
                    <a:p>
                      <a:r>
                        <a:rPr lang="en-US" sz="500" b="1" i="0" kern="1200">
                          <a:solidFill>
                            <a:schemeClr val="dk1"/>
                          </a:solidFill>
                          <a:effectLst/>
                          <a:latin typeface="+mn-lt"/>
                          <a:ea typeface="+mn-ea"/>
                          <a:cs typeface="+mn-cs"/>
                        </a:rPr>
                        <a:t>When to use</a:t>
                      </a:r>
                      <a:endParaRPr lang="en-US" sz="500"/>
                    </a:p>
                  </a:txBody>
                  <a:tcPr marL="14910" marR="14910" marT="7455" marB="7455"/>
                </a:tc>
                <a:tc>
                  <a:txBody>
                    <a:bodyPr/>
                    <a:lstStyle/>
                    <a:p>
                      <a:r>
                        <a:rPr lang="en-US" sz="500"/>
                        <a:t>UseCase</a:t>
                      </a:r>
                    </a:p>
                  </a:txBody>
                  <a:tcPr marL="14910" marR="14910" marT="7455" marB="7455"/>
                </a:tc>
                <a:extLst>
                  <a:ext uri="{0D108BD9-81ED-4DB2-BD59-A6C34878D82A}">
                    <a16:rowId xmlns:a16="http://schemas.microsoft.com/office/drawing/2014/main" val="2634283113"/>
                  </a:ext>
                </a:extLst>
              </a:tr>
              <a:tr h="1084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i="0" kern="1200">
                          <a:solidFill>
                            <a:schemeClr val="dk1"/>
                          </a:solidFill>
                          <a:effectLst/>
                          <a:latin typeface="+mn-lt"/>
                          <a:ea typeface="+mn-ea"/>
                          <a:cs typeface="+mn-cs"/>
                        </a:rPr>
                        <a:t>Cloud Spanner</a:t>
                      </a:r>
                      <a:endParaRPr lang="en-US" sz="500" b="0" i="0" kern="1200">
                        <a:solidFill>
                          <a:schemeClr val="dk1"/>
                        </a:solidFill>
                        <a:effectLst/>
                        <a:latin typeface="+mn-lt"/>
                        <a:ea typeface="+mn-ea"/>
                        <a:cs typeface="+mn-cs"/>
                      </a:endParaRPr>
                    </a:p>
                    <a:p>
                      <a:r>
                        <a:rPr lang="en-US" sz="500" b="1"/>
                        <a:t>Relational</a:t>
                      </a:r>
                    </a:p>
                    <a:p>
                      <a:endParaRPr lang="en-US" sz="500" b="1"/>
                    </a:p>
                    <a:p>
                      <a:pPr marL="0" marR="0" lvl="0" indent="0" algn="l" defTabSz="914400" rtl="0" eaLnBrk="1" fontAlgn="auto" latinLnBrk="0" hangingPunct="1">
                        <a:lnSpc>
                          <a:spcPct val="100000"/>
                        </a:lnSpc>
                        <a:spcBef>
                          <a:spcPts val="0"/>
                        </a:spcBef>
                        <a:spcAft>
                          <a:spcPts val="0"/>
                        </a:spcAft>
                        <a:buClrTx/>
                        <a:buSzTx/>
                        <a:buFontTx/>
                        <a:buNone/>
                        <a:tabLst/>
                        <a:defRPr/>
                      </a:pPr>
                      <a:r>
                        <a:rPr lang="en-US" sz="500" b="0" i="0" kern="1200">
                          <a:solidFill>
                            <a:schemeClr val="dk1"/>
                          </a:solidFill>
                          <a:effectLst/>
                          <a:latin typeface="+mn-lt"/>
                          <a:ea typeface="+mn-ea"/>
                          <a:cs typeface="+mn-cs"/>
                        </a:rPr>
                        <a:t>Another fully managed, relational Google Cloud database service, Cloud Spanner differs from Cloud SQL by focusing on combining the benefits of relational structure and non-relational scalability. It provides consistency across rows and high-performance operations and includes features like built-in security, automatic replication, and multi-language support.</a:t>
                      </a:r>
                    </a:p>
                    <a:p>
                      <a:endParaRPr lang="en-US" sz="500"/>
                    </a:p>
                  </a:txBody>
                  <a:tcPr marL="14910" marR="14910" marT="7455" marB="7455"/>
                </a:tc>
                <a:tc>
                  <a:txBody>
                    <a:bodyPr/>
                    <a:lstStyle/>
                    <a:p>
                      <a:pPr marL="285750" indent="-285750">
                        <a:buFont typeface="Arial" panose="020B0604020202020204" pitchFamily="34" charset="0"/>
                        <a:buChar char="•"/>
                      </a:pPr>
                      <a:r>
                        <a:rPr lang="en-US" sz="500" b="0" i="0" kern="1200">
                          <a:solidFill>
                            <a:schemeClr val="dk1"/>
                          </a:solidFill>
                          <a:effectLst/>
                          <a:latin typeface="+mn-lt"/>
                          <a:ea typeface="+mn-ea"/>
                          <a:cs typeface="+mn-cs"/>
                        </a:rPr>
                        <a:t>High reliability with zero downtime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Gain from consistent performance across regions and continents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No restriction of minimum and maximum size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Efficient handling of replicas and automatic sharding of data on request load</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Easy deployment irrespective of database size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Storage capacity of Petabytes ensures load handling</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Change schema without affecting the traffic</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Tested for 99.99% availability of database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Backup and restoration available on demand</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Capable to store billions of data on daily basis</a:t>
                      </a:r>
                    </a:p>
                    <a:p>
                      <a:endParaRPr lang="en-US" sz="500"/>
                    </a:p>
                  </a:txBody>
                  <a:tcPr marL="14910" marR="14910" marT="7455" marB="7455"/>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i="0" kern="1200">
                          <a:solidFill>
                            <a:schemeClr val="dk1"/>
                          </a:solidFill>
                          <a:effectLst/>
                          <a:latin typeface="+mn-lt"/>
                          <a:ea typeface="+mn-ea"/>
                          <a:cs typeface="+mn-cs"/>
                        </a:rPr>
                        <a:t>Cloud Spanner should be your go-to option if you plan on using large amounts of data (more than 10TB) and need transactional consistency. It is also a perfect choice if you wish to use sharding for higher throughput and accessibility.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i="0" kern="1200">
                          <a:solidFill>
                            <a:schemeClr val="dk1"/>
                          </a:solidFill>
                          <a:effectLst/>
                          <a:latin typeface="+mn-lt"/>
                          <a:ea typeface="+mn-ea"/>
                          <a:cs typeface="+mn-cs"/>
                        </a:rPr>
                        <a:t>Cloud Spanner is built for database scalability and transactional consistency. Go for it if your data is likely to cross 10TB in due course. It is useful for Supply Chain Management and Financial Trading and Analysis. It is highly recommended for infrastructure monitoring and structured data.</a:t>
                      </a:r>
                    </a:p>
                    <a:p>
                      <a:endParaRPr lang="en-US" sz="500"/>
                    </a:p>
                  </a:txBody>
                  <a:tcPr marL="14910" marR="14910" marT="7455" marB="7455"/>
                </a:tc>
                <a:tc>
                  <a:txBody>
                    <a:bodyPr/>
                    <a:lstStyle/>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Supply chain management and manufacturing</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Financial trading, analysis, and prediction</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Logistics and transportation</a:t>
                      </a:r>
                    </a:p>
                    <a:p>
                      <a:endParaRPr lang="en-US" sz="500"/>
                    </a:p>
                  </a:txBody>
                  <a:tcPr marL="14910" marR="14910" marT="7455" marB="7455"/>
                </a:tc>
                <a:extLst>
                  <a:ext uri="{0D108BD9-81ED-4DB2-BD59-A6C34878D82A}">
                    <a16:rowId xmlns:a16="http://schemas.microsoft.com/office/drawing/2014/main" val="607059250"/>
                  </a:ext>
                </a:extLst>
              </a:tr>
              <a:tr h="13263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i="0" kern="1200">
                          <a:solidFill>
                            <a:schemeClr val="dk1"/>
                          </a:solidFill>
                          <a:effectLst/>
                          <a:latin typeface="+mn-lt"/>
                          <a:ea typeface="+mn-ea"/>
                          <a:cs typeface="+mn-cs"/>
                        </a:rPr>
                        <a:t>Cloud Bigtable</a:t>
                      </a:r>
                      <a:endParaRPr lang="en-US" sz="500" b="0" i="0" kern="1200">
                        <a:solidFill>
                          <a:schemeClr val="dk1"/>
                        </a:solidFill>
                        <a:effectLst/>
                        <a:latin typeface="+mn-lt"/>
                        <a:ea typeface="+mn-ea"/>
                        <a:cs typeface="+mn-cs"/>
                      </a:endParaRPr>
                    </a:p>
                    <a:p>
                      <a:r>
                        <a:rPr lang="en-US" sz="500" b="1"/>
                        <a:t>NoSQL</a:t>
                      </a:r>
                    </a:p>
                    <a:p>
                      <a:endParaRPr lang="en-US" sz="500" b="1"/>
                    </a:p>
                    <a:p>
                      <a:r>
                        <a:rPr lang="en-US" sz="500" b="0" i="0" kern="1200">
                          <a:solidFill>
                            <a:schemeClr val="dk1"/>
                          </a:solidFill>
                          <a:effectLst/>
                          <a:latin typeface="+mn-lt"/>
                          <a:ea typeface="+mn-ea"/>
                          <a:cs typeface="+mn-cs"/>
                        </a:rPr>
                        <a:t>It is a fully managed NoSQL Google Cloud database service that is designed for large operational and analytics workloads. Cloud Bigtable includes features for high availability and zero-downtime configuration changes. You can practically integrate it with a variety of tools, including Apache tools and Google Cloud services.</a:t>
                      </a:r>
                    </a:p>
                    <a:p>
                      <a:r>
                        <a:rPr lang="en-US" sz="500" b="0" i="0" kern="1200">
                          <a:solidFill>
                            <a:schemeClr val="dk1"/>
                          </a:solidFill>
                          <a:effectLst/>
                          <a:latin typeface="+mn-lt"/>
                          <a:ea typeface="+mn-ea"/>
                          <a:cs typeface="+mn-cs"/>
                        </a:rPr>
                        <a:t>Cloud Bigtable use cases cover financial analysis and prediction, IoT data ingestion, processing, and analytics, and hyper-personalised marketing applications.</a:t>
                      </a:r>
                    </a:p>
                    <a:p>
                      <a:endParaRPr lang="en-US" sz="500"/>
                    </a:p>
                  </a:txBody>
                  <a:tcPr marL="14910" marR="14910" marT="7455" marB="7455"/>
                </a:tc>
                <a:tc>
                  <a:txBody>
                    <a:bodyPr/>
                    <a:lstStyle/>
                    <a:p>
                      <a:pPr marL="285750" indent="-285750">
                        <a:buFont typeface="Arial" panose="020B0604020202020204" pitchFamily="34" charset="0"/>
                        <a:buChar char="•"/>
                      </a:pPr>
                      <a:r>
                        <a:rPr lang="en-US" sz="500" b="0" i="0" kern="1200">
                          <a:solidFill>
                            <a:schemeClr val="dk1"/>
                          </a:solidFill>
                          <a:effectLst/>
                          <a:latin typeface="+mn-lt"/>
                          <a:ea typeface="+mn-ea"/>
                          <a:cs typeface="+mn-cs"/>
                        </a:rPr>
                        <a:t>No SQL database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High availability of 99.99% and  zero downtime even during reconfiguration</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Consistent sub-10ms latency can handle millions of requests every second</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Seamless scaling with dynamic support for hundreds of nodes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Increase the Bigtable cluster size without any downtime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Flexible automated replication increases availability and isolation of workloads for live apps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Data repair and synchronizing the updates in data requires no manual intervention</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Easy connect with other Google Cloud services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Designed to store the ML applications</a:t>
                      </a:r>
                    </a:p>
                    <a:p>
                      <a:endParaRPr lang="en-US" sz="500"/>
                    </a:p>
                  </a:txBody>
                  <a:tcPr marL="14910" marR="14910" marT="7455" marB="7455"/>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i="0" kern="1200">
                          <a:solidFill>
                            <a:schemeClr val="dk1"/>
                          </a:solidFill>
                          <a:effectLst/>
                          <a:latin typeface="+mn-lt"/>
                          <a:ea typeface="+mn-ea"/>
                          <a:cs typeface="+mn-cs"/>
                        </a:rPr>
                        <a:t>Cloud Bigtable is a good option if you are using large amounts of single key data and is preferable for low-latency, high throughput workloads.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Cloud BigTable is a good option for large amounts of data and analytics workloads and DevOps monitoring.</a:t>
                      </a:r>
                    </a:p>
                    <a:p>
                      <a:endParaRPr lang="en-US" sz="500"/>
                    </a:p>
                  </a:txBody>
                  <a:tcPr marL="14910" marR="14910" marT="7455" marB="7455"/>
                </a:tc>
                <a:tc>
                  <a:txBody>
                    <a:bodyPr/>
                    <a:lstStyle/>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Financial analysis and prediction</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Internet of things (IoT) data ingestion, processing, and analytics</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Marketing applications, including hyper personalization</a:t>
                      </a:r>
                    </a:p>
                    <a:p>
                      <a:endParaRPr lang="en-US" sz="500"/>
                    </a:p>
                  </a:txBody>
                  <a:tcPr marL="14910" marR="14910" marT="7455" marB="7455"/>
                </a:tc>
                <a:extLst>
                  <a:ext uri="{0D108BD9-81ED-4DB2-BD59-A6C34878D82A}">
                    <a16:rowId xmlns:a16="http://schemas.microsoft.com/office/drawing/2014/main" val="2886970733"/>
                  </a:ext>
                </a:extLst>
              </a:tr>
              <a:tr h="1003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i="0" kern="1200">
                          <a:solidFill>
                            <a:schemeClr val="dk1"/>
                          </a:solidFill>
                          <a:effectLst/>
                          <a:latin typeface="+mn-lt"/>
                          <a:ea typeface="+mn-ea"/>
                          <a:cs typeface="+mn-cs"/>
                        </a:rPr>
                        <a:t>BigQuery</a:t>
                      </a:r>
                      <a:endParaRPr lang="en-US" sz="500" b="0" i="0" kern="1200">
                        <a:solidFill>
                          <a:schemeClr val="dk1"/>
                        </a:solidFill>
                        <a:effectLst/>
                        <a:latin typeface="+mn-lt"/>
                        <a:ea typeface="+mn-ea"/>
                        <a:cs typeface="+mn-cs"/>
                      </a:endParaRPr>
                    </a:p>
                    <a:p>
                      <a:r>
                        <a:rPr lang="en-US" sz="500" b="1"/>
                        <a:t>DataWarehouse</a:t>
                      </a:r>
                    </a:p>
                    <a:p>
                      <a:endParaRPr lang="en-US" sz="500" b="1"/>
                    </a:p>
                    <a:p>
                      <a:r>
                        <a:rPr lang="en-US" sz="500" b="0" i="0" kern="1200">
                          <a:solidFill>
                            <a:schemeClr val="dk1"/>
                          </a:solidFill>
                          <a:effectLst/>
                          <a:latin typeface="+mn-lt"/>
                          <a:ea typeface="+mn-ea"/>
                          <a:cs typeface="+mn-cs"/>
                        </a:rPr>
                        <a:t>With BigQuery you can perform data analyses via SQL and query stream-data. Since BigQuery is a serverless data warehouse that’s fully managed, its built-in Data Transfer Service helps you migrate data from on-premises resources, including Teradata.</a:t>
                      </a:r>
                    </a:p>
                    <a:p>
                      <a:r>
                        <a:rPr lang="en-US" sz="500" b="0" i="0" kern="1200">
                          <a:solidFill>
                            <a:schemeClr val="dk1"/>
                          </a:solidFill>
                          <a:effectLst/>
                          <a:latin typeface="+mn-lt"/>
                          <a:ea typeface="+mn-ea"/>
                          <a:cs typeface="+mn-cs"/>
                        </a:rPr>
                        <a:t>It incorporates features for machine learning, business intelligence, and geospatial analysis that are provided through BigQuery ML, BI Engine, and GIS.</a:t>
                      </a:r>
                    </a:p>
                    <a:p>
                      <a:endParaRPr lang="en-US" sz="500"/>
                    </a:p>
                  </a:txBody>
                  <a:tcPr marL="14910" marR="14910" marT="7455" marB="7455"/>
                </a:tc>
                <a:tc>
                  <a:txBody>
                    <a:bodyPr/>
                    <a:lstStyle/>
                    <a:p>
                      <a:pPr marL="285750" indent="-285750">
                        <a:buFont typeface="Arial" panose="020B0604020202020204" pitchFamily="34" charset="0"/>
                        <a:buChar char="•"/>
                      </a:pPr>
                      <a:r>
                        <a:rPr lang="en-US" sz="500" b="0" i="0" kern="1200">
                          <a:solidFill>
                            <a:schemeClr val="dk1"/>
                          </a:solidFill>
                          <a:effectLst/>
                          <a:latin typeface="+mn-lt"/>
                          <a:ea typeface="+mn-ea"/>
                          <a:cs typeface="+mn-cs"/>
                        </a:rPr>
                        <a:t>Storage 10TB free per month</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1TB of query data processing free every month</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A serverless service enables processing of data automatically for multiple machines working simultaneously</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Built-in data transfer service for data migration from on-premises to cloud</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Can process data stored in other GCP products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Store data in a columnar database for faster read and response rate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Automatic encryption of data when at rest on in transit</a:t>
                      </a:r>
                    </a:p>
                    <a:p>
                      <a:endParaRPr lang="en-US" sz="500"/>
                    </a:p>
                  </a:txBody>
                  <a:tcPr marL="14910" marR="14910" marT="7455" marB="7455"/>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i="0" kern="1200">
                          <a:solidFill>
                            <a:schemeClr val="dk1"/>
                          </a:solidFill>
                          <a:effectLst/>
                          <a:latin typeface="+mn-lt"/>
                          <a:ea typeface="+mn-ea"/>
                          <a:cs typeface="+mn-cs"/>
                        </a:rPr>
                        <a:t>Use cases for BigQuery involve process analytics and optimization, big data processing and analytics, data warehouse modernisation, machine learning-based behavioural analytics and predictions.</a:t>
                      </a:r>
                    </a:p>
                    <a:p>
                      <a:pPr marL="285750" indent="-285750">
                        <a:buFont typeface="Arial" panose="020B0604020202020204" pitchFamily="34" charset="0"/>
                        <a:buChar char="•"/>
                      </a:pPr>
                      <a:endParaRPr lang="en-US" sz="500"/>
                    </a:p>
                    <a:p>
                      <a:pPr marL="285750" indent="-285750">
                        <a:buFont typeface="Arial" panose="020B0604020202020204" pitchFamily="34" charset="0"/>
                        <a:buChar char="•"/>
                      </a:pPr>
                      <a:r>
                        <a:rPr lang="en-US" sz="500" b="0" i="0" kern="1200">
                          <a:solidFill>
                            <a:schemeClr val="dk1"/>
                          </a:solidFill>
                          <a:effectLst/>
                          <a:latin typeface="+mn-lt"/>
                          <a:ea typeface="+mn-ea"/>
                          <a:cs typeface="+mn-cs"/>
                        </a:rPr>
                        <a:t>BigQuery has a storage capacity of 10 TB and this GCP is suitable for data warehouse modernization and machine learning analytics and predictions.</a:t>
                      </a:r>
                    </a:p>
                    <a:p>
                      <a:r>
                        <a:rPr lang="en-US" sz="500" b="0" i="0" kern="1200">
                          <a:solidFill>
                            <a:schemeClr val="dk1"/>
                          </a:solidFill>
                          <a:effectLst/>
                          <a:latin typeface="+mn-lt"/>
                          <a:ea typeface="+mn-ea"/>
                          <a:cs typeface="+mn-cs"/>
                        </a:rPr>
                        <a:t>.</a:t>
                      </a:r>
                    </a:p>
                    <a:p>
                      <a:endParaRPr lang="en-US" sz="500"/>
                    </a:p>
                  </a:txBody>
                  <a:tcPr marL="14910" marR="14910" marT="7455" marB="7455"/>
                </a:tc>
                <a:tc>
                  <a:txBody>
                    <a:bodyPr/>
                    <a:lstStyle/>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Process analytics and optimization</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Big data processing and analytics</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Machine learning-based behavioral analytics and predictions</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Data warehouse modernization</a:t>
                      </a:r>
                    </a:p>
                    <a:p>
                      <a:endParaRPr lang="en-US" sz="500"/>
                    </a:p>
                  </a:txBody>
                  <a:tcPr marL="14910" marR="14910" marT="7455" marB="7455"/>
                </a:tc>
                <a:extLst>
                  <a:ext uri="{0D108BD9-81ED-4DB2-BD59-A6C34878D82A}">
                    <a16:rowId xmlns:a16="http://schemas.microsoft.com/office/drawing/2014/main" val="696520222"/>
                  </a:ext>
                </a:extLst>
              </a:tr>
              <a:tr h="841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i="0" kern="1200">
                          <a:solidFill>
                            <a:schemeClr val="dk1"/>
                          </a:solidFill>
                          <a:effectLst/>
                          <a:latin typeface="+mn-lt"/>
                          <a:ea typeface="+mn-ea"/>
                          <a:cs typeface="+mn-cs"/>
                        </a:rPr>
                        <a:t>Firebase Realtime Database</a:t>
                      </a:r>
                      <a:endParaRPr lang="en-US" sz="500" b="0" i="0" kern="1200">
                        <a:solidFill>
                          <a:schemeClr val="dk1"/>
                        </a:solidFill>
                        <a:effectLst/>
                        <a:latin typeface="+mn-lt"/>
                        <a:ea typeface="+mn-ea"/>
                        <a:cs typeface="+mn-cs"/>
                      </a:endParaRPr>
                    </a:p>
                    <a:p>
                      <a:r>
                        <a:rPr lang="en-US" sz="500" b="1"/>
                        <a:t>NoSQL</a:t>
                      </a:r>
                    </a:p>
                    <a:p>
                      <a:endParaRPr lang="en-US" sz="500" b="1"/>
                    </a:p>
                    <a:p>
                      <a:r>
                        <a:rPr lang="en-US" sz="500" b="0" i="0" kern="1200">
                          <a:solidFill>
                            <a:schemeClr val="dk1"/>
                          </a:solidFill>
                          <a:effectLst/>
                          <a:latin typeface="+mn-lt"/>
                          <a:ea typeface="+mn-ea"/>
                          <a:cs typeface="+mn-cs"/>
                        </a:rPr>
                        <a:t>This is a NoSQL Google Cloud database that is a part of the Firebase platform. It allows you to store and sync data in real-time and includes caching capabilities for offline use. It also enables you to implement declarative authentication, matching users by identity or pattern.</a:t>
                      </a:r>
                    </a:p>
                    <a:p>
                      <a:r>
                        <a:rPr lang="en-US" sz="500" b="0" i="0" kern="1200">
                          <a:solidFill>
                            <a:schemeClr val="dk1"/>
                          </a:solidFill>
                          <a:effectLst/>
                          <a:latin typeface="+mn-lt"/>
                          <a:ea typeface="+mn-ea"/>
                          <a:cs typeface="+mn-cs"/>
                        </a:rPr>
                        <a:t>It includes mobile and web software development kits for easier app development.</a:t>
                      </a:r>
                      <a:endParaRPr lang="en-US" sz="500"/>
                    </a:p>
                  </a:txBody>
                  <a:tcPr marL="14910" marR="14910" marT="7455" marB="7455"/>
                </a:tc>
                <a:tc>
                  <a:txBody>
                    <a:bodyPr/>
                    <a:lstStyle/>
                    <a:p>
                      <a:pPr marL="285750" indent="-285750">
                        <a:buFont typeface="Arial" panose="020B0604020202020204" pitchFamily="34" charset="0"/>
                        <a:buChar char="•"/>
                      </a:pPr>
                      <a:r>
                        <a:rPr lang="en-US" sz="500" b="0" i="0" kern="1200">
                          <a:solidFill>
                            <a:schemeClr val="dk1"/>
                          </a:solidFill>
                          <a:effectLst/>
                          <a:latin typeface="+mn-lt"/>
                          <a:ea typeface="+mn-ea"/>
                          <a:cs typeface="+mn-cs"/>
                        </a:rPr>
                        <a:t>No SQL Google Cloud database that enables storage and data sync in real-time.</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Easy collaboration across devices for speedy and accurate access of data from web or mobile apps</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Realtime Database software development kits (SDKs) for faster app development</a:t>
                      </a:r>
                    </a:p>
                    <a:p>
                      <a:pPr marL="285750" indent="-285750">
                        <a:buFont typeface="Arial" panose="020B0604020202020204" pitchFamily="34" charset="0"/>
                        <a:buChar char="•"/>
                      </a:pPr>
                      <a:r>
                        <a:rPr lang="en-US" sz="500" b="0" i="0" kern="1200">
                          <a:solidFill>
                            <a:schemeClr val="dk1"/>
                          </a:solidFill>
                          <a:effectLst/>
                          <a:latin typeface="+mn-lt"/>
                          <a:ea typeface="+mn-ea"/>
                          <a:cs typeface="+mn-cs"/>
                        </a:rPr>
                        <a:t>Increase app engagement cloud messaging and other cloud functions</a:t>
                      </a:r>
                    </a:p>
                    <a:p>
                      <a:endParaRPr lang="en-US" sz="500"/>
                    </a:p>
                  </a:txBody>
                  <a:tcPr marL="14910" marR="14910" marT="7455" marB="7455"/>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i="0" kern="1200">
                          <a:solidFill>
                            <a:schemeClr val="dk1"/>
                          </a:solidFill>
                          <a:effectLst/>
                          <a:latin typeface="+mn-lt"/>
                          <a:ea typeface="+mn-ea"/>
                          <a:cs typeface="+mn-cs"/>
                        </a:rPr>
                        <a:t>Use cases for Firebase Realtime Database involve development of apps that work across devices, advertisement optimisation and personalisation, and third-party payment processing.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b="0" i="0" kern="1200">
                          <a:solidFill>
                            <a:schemeClr val="dk1"/>
                          </a:solidFill>
                          <a:effectLst/>
                          <a:latin typeface="+mn-lt"/>
                          <a:ea typeface="+mn-ea"/>
                          <a:cs typeface="+mn-cs"/>
                        </a:rPr>
                        <a:t>Firebase Realtime Database is useful for applications on GCP that need high security and authentication. It is best for third party payment processing, and Ads optimization and personalization</a:t>
                      </a:r>
                    </a:p>
                    <a:p>
                      <a:endParaRPr lang="en-US" sz="500"/>
                    </a:p>
                  </a:txBody>
                  <a:tcPr marL="14910" marR="14910" marT="7455" marB="7455"/>
                </a:tc>
                <a:tc>
                  <a:txBody>
                    <a:bodyPr/>
                    <a:lstStyle/>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Development of apps that work across devices</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Ad optimization and personalization</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Third-party payment processing</a:t>
                      </a:r>
                    </a:p>
                    <a:p>
                      <a:pPr marL="285750" indent="-285750" fontAlgn="base">
                        <a:buFont typeface="Arial" panose="020B0604020202020204" pitchFamily="34" charset="0"/>
                        <a:buChar char="•"/>
                      </a:pPr>
                      <a:r>
                        <a:rPr lang="en-US" sz="500" b="0" i="0" u="none" strike="noStrike" kern="1200">
                          <a:solidFill>
                            <a:schemeClr val="dk1"/>
                          </a:solidFill>
                          <a:effectLst/>
                          <a:latin typeface="+mn-lt"/>
                          <a:ea typeface="+mn-ea"/>
                          <a:cs typeface="+mn-cs"/>
                        </a:rPr>
                        <a:t>Integration of machine learning</a:t>
                      </a:r>
                    </a:p>
                    <a:p>
                      <a:endParaRPr lang="en-US" sz="500"/>
                    </a:p>
                  </a:txBody>
                  <a:tcPr marL="14910" marR="14910" marT="7455" marB="7455"/>
                </a:tc>
                <a:extLst>
                  <a:ext uri="{0D108BD9-81ED-4DB2-BD59-A6C34878D82A}">
                    <a16:rowId xmlns:a16="http://schemas.microsoft.com/office/drawing/2014/main" val="3079427292"/>
                  </a:ext>
                </a:extLst>
              </a:tr>
              <a:tr h="79516">
                <a:tc>
                  <a:txBody>
                    <a:bodyPr/>
                    <a:lstStyle/>
                    <a:p>
                      <a:endParaRPr lang="en-US" sz="500"/>
                    </a:p>
                  </a:txBody>
                  <a:tcPr marL="14910" marR="14910" marT="7455" marB="7455"/>
                </a:tc>
                <a:tc>
                  <a:txBody>
                    <a:bodyPr/>
                    <a:lstStyle/>
                    <a:p>
                      <a:endParaRPr lang="en-US" sz="500"/>
                    </a:p>
                  </a:txBody>
                  <a:tcPr marL="14910" marR="14910" marT="7455" marB="7455"/>
                </a:tc>
                <a:tc>
                  <a:txBody>
                    <a:bodyPr/>
                    <a:lstStyle/>
                    <a:p>
                      <a:endParaRPr lang="en-US" sz="500"/>
                    </a:p>
                  </a:txBody>
                  <a:tcPr marL="14910" marR="14910" marT="7455" marB="7455"/>
                </a:tc>
                <a:tc>
                  <a:txBody>
                    <a:bodyPr/>
                    <a:lstStyle/>
                    <a:p>
                      <a:endParaRPr lang="en-US" sz="500"/>
                    </a:p>
                  </a:txBody>
                  <a:tcPr marL="14910" marR="14910" marT="7455" marB="7455"/>
                </a:tc>
                <a:extLst>
                  <a:ext uri="{0D108BD9-81ED-4DB2-BD59-A6C34878D82A}">
                    <a16:rowId xmlns:a16="http://schemas.microsoft.com/office/drawing/2014/main" val="1582881195"/>
                  </a:ext>
                </a:extLst>
              </a:tr>
            </a:tbl>
          </a:graphicData>
        </a:graphic>
      </p:graphicFrame>
    </p:spTree>
    <p:extLst>
      <p:ext uri="{BB962C8B-B14F-4D97-AF65-F5344CB8AC3E}">
        <p14:creationId xmlns:p14="http://schemas.microsoft.com/office/powerpoint/2010/main" val="34777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0C8F0CD-4D4A-438F-A257-D6B5911916BE}"/>
              </a:ext>
            </a:extLst>
          </p:cNvPr>
          <p:cNvGraphicFramePr/>
          <p:nvPr>
            <p:extLst>
              <p:ext uri="{D42A27DB-BD31-4B8C-83A1-F6EECF244321}">
                <p14:modId xmlns:p14="http://schemas.microsoft.com/office/powerpoint/2010/main" val="858334964"/>
              </p:ext>
            </p:extLst>
          </p:nvPr>
        </p:nvGraphicFramePr>
        <p:xfrm>
          <a:off x="7224232" y="2885064"/>
          <a:ext cx="4928782" cy="3533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5E87DA4-5460-488F-9E62-07FBADF31542}"/>
              </a:ext>
            </a:extLst>
          </p:cNvPr>
          <p:cNvSpPr txBox="1"/>
          <p:nvPr/>
        </p:nvSpPr>
        <p:spPr>
          <a:xfrm>
            <a:off x="0" y="0"/>
            <a:ext cx="12153014" cy="1200329"/>
          </a:xfrm>
          <a:prstGeom prst="rect">
            <a:avLst/>
          </a:prstGeom>
          <a:noFill/>
        </p:spPr>
        <p:txBody>
          <a:bodyPr wrap="square">
            <a:spAutoFit/>
          </a:bodyPr>
          <a:lstStyle/>
          <a:p>
            <a:r>
              <a:rPr lang="en-US" b="1" i="0" dirty="0">
                <a:solidFill>
                  <a:srgbClr val="111111"/>
                </a:solidFill>
                <a:effectLst/>
                <a:latin typeface="Roboto" panose="02000000000000000000" pitchFamily="2" charset="0"/>
              </a:rPr>
              <a:t>A data fabric is a single environment consisting of a unified architecture, and services or technologies running on that architecture, that helps organizations manage their data. </a:t>
            </a:r>
          </a:p>
          <a:p>
            <a:r>
              <a:rPr lang="en-US" b="1" dirty="0">
                <a:solidFill>
                  <a:srgbClr val="111111"/>
                </a:solidFill>
                <a:latin typeface="Roboto" panose="02000000000000000000" pitchFamily="2" charset="0"/>
              </a:rPr>
              <a:t>Design Principle – </a:t>
            </a:r>
            <a:r>
              <a:rPr lang="en-US" i="1" dirty="0">
                <a:solidFill>
                  <a:srgbClr val="111111"/>
                </a:solidFill>
                <a:latin typeface="Roboto" panose="02000000000000000000" pitchFamily="2" charset="0"/>
              </a:rPr>
              <a:t>Control-&gt;Choice-&gt;Integration-&gt;Access-&gt;Consistency</a:t>
            </a:r>
            <a:endParaRPr lang="en-US" i="1" dirty="0">
              <a:solidFill>
                <a:srgbClr val="111111"/>
              </a:solidFill>
              <a:effectLst/>
              <a:latin typeface="Roboto" panose="02000000000000000000" pitchFamily="2" charset="0"/>
            </a:endParaRPr>
          </a:p>
          <a:p>
            <a:r>
              <a:rPr lang="en-US" b="1" i="0" dirty="0">
                <a:solidFill>
                  <a:srgbClr val="111111"/>
                </a:solidFill>
                <a:effectLst/>
                <a:latin typeface="Roboto" panose="02000000000000000000" pitchFamily="2" charset="0"/>
              </a:rPr>
              <a:t>The ultimate goal of data fabric is to maximize the value of your data and accelerate digital transformation </a:t>
            </a:r>
            <a:endParaRPr lang="en-US" b="1" dirty="0"/>
          </a:p>
        </p:txBody>
      </p:sp>
      <p:graphicFrame>
        <p:nvGraphicFramePr>
          <p:cNvPr id="9" name="Diagram 8">
            <a:extLst>
              <a:ext uri="{FF2B5EF4-FFF2-40B4-BE49-F238E27FC236}">
                <a16:creationId xmlns:a16="http://schemas.microsoft.com/office/drawing/2014/main" id="{DE8443C8-B32F-4C50-9DAC-7DE999674C1F}"/>
              </a:ext>
            </a:extLst>
          </p:cNvPr>
          <p:cNvGraphicFramePr/>
          <p:nvPr>
            <p:extLst>
              <p:ext uri="{D42A27DB-BD31-4B8C-83A1-F6EECF244321}">
                <p14:modId xmlns:p14="http://schemas.microsoft.com/office/powerpoint/2010/main" val="4028023175"/>
              </p:ext>
            </p:extLst>
          </p:nvPr>
        </p:nvGraphicFramePr>
        <p:xfrm>
          <a:off x="148856" y="2743197"/>
          <a:ext cx="6931246" cy="38170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429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3D8E0D-E63F-482A-87CC-ECA10DF3C4E6}"/>
              </a:ext>
            </a:extLst>
          </p:cNvPr>
          <p:cNvSpPr txBox="1"/>
          <p:nvPr/>
        </p:nvSpPr>
        <p:spPr>
          <a:xfrm>
            <a:off x="348215" y="0"/>
            <a:ext cx="6988249" cy="6428235"/>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Data Fabric provides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sets of integrated services for the acquisition, ingestion and enrichment of data provided by both internal and external data suppliers.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It is the quintessential source of data that drives Equifax’s current and future product offerings.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As Equifax moves migrating customers and roll-out products onto the Data Fabric ecosystem,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it is critical that we obtain a level of operational maturity that can efficiently maintain day to day operations of the data moving through the pipeline, from acquisition through delivery.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Since the Data Fabric is a global service and supports many business units and products,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it is critical that the daily operations can support all of the data ingested and delivered, irrespective of the products that it enables.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EPAM has been asked to provide an estimate for implementing software and processes to help define and implement a Data Operations Center. A portal-based concept that will develop and deliver a baseline framework that can be easily expanded over time to support operational capabilities as need expands.</a:t>
            </a:r>
          </a:p>
        </p:txBody>
      </p:sp>
      <p:sp>
        <p:nvSpPr>
          <p:cNvPr id="7" name="TextBox 6">
            <a:extLst>
              <a:ext uri="{FF2B5EF4-FFF2-40B4-BE49-F238E27FC236}">
                <a16:creationId xmlns:a16="http://schemas.microsoft.com/office/drawing/2014/main" id="{974E678D-2C7B-4AC2-958D-98F10E0905C6}"/>
              </a:ext>
            </a:extLst>
          </p:cNvPr>
          <p:cNvSpPr txBox="1"/>
          <p:nvPr/>
        </p:nvSpPr>
        <p:spPr>
          <a:xfrm>
            <a:off x="7311657" y="191702"/>
            <a:ext cx="4532128" cy="1561005"/>
          </a:xfrm>
          <a:prstGeom prst="rect">
            <a:avLst/>
          </a:prstGeom>
          <a:noFill/>
        </p:spPr>
        <p:txBody>
          <a:bodyPr wrap="square">
            <a:spAutoFit/>
          </a:bodyPr>
          <a:lstStyle/>
          <a:p>
            <a:pPr marL="0" marR="0" algn="ctr">
              <a:lnSpc>
                <a:spcPct val="107000"/>
              </a:lnSpc>
              <a:spcBef>
                <a:spcPts val="0"/>
              </a:spcBef>
              <a:spcAft>
                <a:spcPts val="800"/>
              </a:spcAft>
            </a:pPr>
            <a:r>
              <a:rPr lang="en-US" sz="1800" b="1" i="1" dirty="0">
                <a:effectLst/>
                <a:latin typeface="Calibri" panose="020F0502020204030204" pitchFamily="34" charset="0"/>
                <a:ea typeface="Calibri" panose="020F0502020204030204" pitchFamily="34" charset="0"/>
              </a:rPr>
              <a:t>Deliver a platform and framework to monitor and measure timeliness and data quality through the data lifecycle, providing actionable insights ensuring end to end SLAs are met or exceeded</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0959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TotalTime>
  <Words>2222</Words>
  <Application>Microsoft Office PowerPoint</Application>
  <PresentationFormat>Widescreen</PresentationFormat>
  <Paragraphs>185</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Towards to GCP </vt:lpstr>
      <vt:lpstr>How to choose Database</vt:lpstr>
      <vt:lpstr>GCP database Properties</vt:lpstr>
      <vt:lpstr>GCP database Properties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Ajeet Singh</dc:creator>
  <cp:lastModifiedBy>Ajeet Singh</cp:lastModifiedBy>
  <cp:revision>2</cp:revision>
  <dcterms:created xsi:type="dcterms:W3CDTF">2021-07-31T14:50:01Z</dcterms:created>
  <dcterms:modified xsi:type="dcterms:W3CDTF">2021-08-03T11:57:21Z</dcterms:modified>
</cp:coreProperties>
</file>