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96704-95AD-47AA-A4C8-AA5BD0DA59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56C9BE-393D-401B-840B-9834A23E6E2B}">
      <dgm:prSet/>
      <dgm:spPr/>
      <dgm:t>
        <a:bodyPr/>
        <a:lstStyle/>
        <a:p>
          <a:r>
            <a:rPr lang="fr-FR"/>
            <a:t>Méthodes de cryptage (http://www.concours-alkindi.fr/docs/intro_crypto.pdf):</a:t>
          </a:r>
          <a:endParaRPr lang="en-US"/>
        </a:p>
      </dgm:t>
    </dgm:pt>
    <dgm:pt modelId="{05485569-6A9F-4D8D-BA46-571700194F43}" type="parTrans" cxnId="{D692467E-7C4C-4C6E-AF32-3F5FACEDE311}">
      <dgm:prSet/>
      <dgm:spPr/>
      <dgm:t>
        <a:bodyPr/>
        <a:lstStyle/>
        <a:p>
          <a:endParaRPr lang="en-US"/>
        </a:p>
      </dgm:t>
    </dgm:pt>
    <dgm:pt modelId="{21AADB41-5DF0-4730-AEAB-7052AC76A712}" type="sibTrans" cxnId="{D692467E-7C4C-4C6E-AF32-3F5FACEDE311}">
      <dgm:prSet/>
      <dgm:spPr/>
      <dgm:t>
        <a:bodyPr/>
        <a:lstStyle/>
        <a:p>
          <a:endParaRPr lang="en-US"/>
        </a:p>
      </dgm:t>
    </dgm:pt>
    <dgm:pt modelId="{19B2BCF6-F931-4521-A667-ED2CE924601C}">
      <dgm:prSet/>
      <dgm:spPr/>
      <dgm:t>
        <a:bodyPr/>
        <a:lstStyle/>
        <a:p>
          <a:r>
            <a:rPr lang="fr-FR"/>
            <a:t>- Chiffrement par décalage</a:t>
          </a:r>
          <a:endParaRPr lang="en-US"/>
        </a:p>
      </dgm:t>
    </dgm:pt>
    <dgm:pt modelId="{2A2B4E2D-0AEC-4FBE-BF69-4198C9FF14BA}" type="parTrans" cxnId="{1B1625F0-F51F-4F3E-AF50-E0B7B2BD79FF}">
      <dgm:prSet/>
      <dgm:spPr/>
      <dgm:t>
        <a:bodyPr/>
        <a:lstStyle/>
        <a:p>
          <a:endParaRPr lang="en-US"/>
        </a:p>
      </dgm:t>
    </dgm:pt>
    <dgm:pt modelId="{AD3144B8-E07A-42D7-86BE-78EE8CBACD89}" type="sibTrans" cxnId="{1B1625F0-F51F-4F3E-AF50-E0B7B2BD79FF}">
      <dgm:prSet/>
      <dgm:spPr/>
      <dgm:t>
        <a:bodyPr/>
        <a:lstStyle/>
        <a:p>
          <a:endParaRPr lang="en-US"/>
        </a:p>
      </dgm:t>
    </dgm:pt>
    <dgm:pt modelId="{170C64A0-4EB8-4AC5-9A48-258E3424AB1F}">
      <dgm:prSet/>
      <dgm:spPr/>
      <dgm:t>
        <a:bodyPr/>
        <a:lstStyle/>
        <a:p>
          <a:r>
            <a:rPr lang="fr-FR"/>
            <a:t>- Chiffre de substitution par mot-clé</a:t>
          </a:r>
          <a:endParaRPr lang="en-US"/>
        </a:p>
      </dgm:t>
    </dgm:pt>
    <dgm:pt modelId="{CDAFCB60-5877-4E6B-980E-5B7BAA214C52}" type="parTrans" cxnId="{38F7D2D8-C734-48FC-A2FC-A0D9BC64625E}">
      <dgm:prSet/>
      <dgm:spPr/>
      <dgm:t>
        <a:bodyPr/>
        <a:lstStyle/>
        <a:p>
          <a:endParaRPr lang="en-US"/>
        </a:p>
      </dgm:t>
    </dgm:pt>
    <dgm:pt modelId="{2CD76EA4-876A-4F1C-B184-3D52001B111E}" type="sibTrans" cxnId="{38F7D2D8-C734-48FC-A2FC-A0D9BC64625E}">
      <dgm:prSet/>
      <dgm:spPr/>
      <dgm:t>
        <a:bodyPr/>
        <a:lstStyle/>
        <a:p>
          <a:endParaRPr lang="en-US"/>
        </a:p>
      </dgm:t>
    </dgm:pt>
    <dgm:pt modelId="{7E8EEAB4-DFFD-4EBF-B86B-EC86C9DC51E8}">
      <dgm:prSet/>
      <dgm:spPr/>
      <dgm:t>
        <a:bodyPr/>
        <a:lstStyle/>
        <a:p>
          <a:r>
            <a:rPr lang="fr-FR"/>
            <a:t>- Chiffres polyalphabétiques (chiffre de Vigenère)</a:t>
          </a:r>
          <a:endParaRPr lang="en-US"/>
        </a:p>
      </dgm:t>
    </dgm:pt>
    <dgm:pt modelId="{9B3C1DCD-AAC6-4B4F-88E2-D813E705EA9E}" type="parTrans" cxnId="{D0A6A778-17A9-42B9-A6FF-1BE26C4F2B74}">
      <dgm:prSet/>
      <dgm:spPr/>
      <dgm:t>
        <a:bodyPr/>
        <a:lstStyle/>
        <a:p>
          <a:endParaRPr lang="en-US"/>
        </a:p>
      </dgm:t>
    </dgm:pt>
    <dgm:pt modelId="{A85F22B9-3223-4D12-8027-B555038CBFCC}" type="sibTrans" cxnId="{D0A6A778-17A9-42B9-A6FF-1BE26C4F2B74}">
      <dgm:prSet/>
      <dgm:spPr/>
      <dgm:t>
        <a:bodyPr/>
        <a:lstStyle/>
        <a:p>
          <a:endParaRPr lang="en-US"/>
        </a:p>
      </dgm:t>
    </dgm:pt>
    <dgm:pt modelId="{B85DC8BC-D812-4FB6-9C0C-93D6EEE24E8E}">
      <dgm:prSet/>
      <dgm:spPr/>
      <dgm:t>
        <a:bodyPr/>
        <a:lstStyle/>
        <a:p>
          <a:r>
            <a:rPr lang="fr-FR"/>
            <a:t>Système des clés (http://deptinfo.unice.fr/twiki/pub/Linfo/PlanningDesSoutenances20032004/blanc-degeorges.pdf)</a:t>
          </a:r>
          <a:endParaRPr lang="en-US"/>
        </a:p>
      </dgm:t>
    </dgm:pt>
    <dgm:pt modelId="{5E82A6AA-8A42-4B6D-B2C3-4B182FF16560}" type="parTrans" cxnId="{227CB2B6-D62B-4901-911E-FB08B70DFE04}">
      <dgm:prSet/>
      <dgm:spPr/>
      <dgm:t>
        <a:bodyPr/>
        <a:lstStyle/>
        <a:p>
          <a:endParaRPr lang="en-US"/>
        </a:p>
      </dgm:t>
    </dgm:pt>
    <dgm:pt modelId="{431D44F4-02FF-40B6-8FF3-1DD5A6DBBAF2}" type="sibTrans" cxnId="{227CB2B6-D62B-4901-911E-FB08B70DFE04}">
      <dgm:prSet/>
      <dgm:spPr/>
      <dgm:t>
        <a:bodyPr/>
        <a:lstStyle/>
        <a:p>
          <a:endParaRPr lang="en-US"/>
        </a:p>
      </dgm:t>
    </dgm:pt>
    <dgm:pt modelId="{8F37D50B-2E9B-4D8A-A431-C4045D876D1C}">
      <dgm:prSet/>
      <dgm:spPr/>
      <dgm:t>
        <a:bodyPr/>
        <a:lstStyle/>
        <a:p>
          <a:r>
            <a:rPr lang="fr-FR"/>
            <a:t>Clef publique (système RSA, système SSL…)</a:t>
          </a:r>
          <a:endParaRPr lang="en-US"/>
        </a:p>
      </dgm:t>
    </dgm:pt>
    <dgm:pt modelId="{3C1F33B1-63D4-4D79-A426-04DDD7811ACC}" type="parTrans" cxnId="{851E9BC8-A54D-4661-8CDB-A559D8C5DBED}">
      <dgm:prSet/>
      <dgm:spPr/>
      <dgm:t>
        <a:bodyPr/>
        <a:lstStyle/>
        <a:p>
          <a:endParaRPr lang="en-US"/>
        </a:p>
      </dgm:t>
    </dgm:pt>
    <dgm:pt modelId="{2D5FB27B-9FA9-4DF5-BE2A-83710C02F64D}" type="sibTrans" cxnId="{851E9BC8-A54D-4661-8CDB-A559D8C5DBED}">
      <dgm:prSet/>
      <dgm:spPr/>
      <dgm:t>
        <a:bodyPr/>
        <a:lstStyle/>
        <a:p>
          <a:endParaRPr lang="en-US"/>
        </a:p>
      </dgm:t>
    </dgm:pt>
    <dgm:pt modelId="{5105AF69-49E5-485F-AB40-3EE7B41ED5E8}">
      <dgm:prSet/>
      <dgm:spPr/>
      <dgm:t>
        <a:bodyPr/>
        <a:lstStyle/>
        <a:p>
          <a:r>
            <a:rPr lang="fr-FR"/>
            <a:t>Clef privée (système DES, système AES…)</a:t>
          </a:r>
          <a:endParaRPr lang="en-US"/>
        </a:p>
      </dgm:t>
    </dgm:pt>
    <dgm:pt modelId="{6E28C90A-069E-455C-86A9-6CA8CB3C8954}" type="parTrans" cxnId="{C4D364DC-7C24-4EF9-98D7-C8A17899B5F6}">
      <dgm:prSet/>
      <dgm:spPr/>
      <dgm:t>
        <a:bodyPr/>
        <a:lstStyle/>
        <a:p>
          <a:endParaRPr lang="en-US"/>
        </a:p>
      </dgm:t>
    </dgm:pt>
    <dgm:pt modelId="{230D6707-21B5-49FA-A4A4-F6A4437CC96B}" type="sibTrans" cxnId="{C4D364DC-7C24-4EF9-98D7-C8A17899B5F6}">
      <dgm:prSet/>
      <dgm:spPr/>
      <dgm:t>
        <a:bodyPr/>
        <a:lstStyle/>
        <a:p>
          <a:endParaRPr lang="en-US"/>
        </a:p>
      </dgm:t>
    </dgm:pt>
    <dgm:pt modelId="{396B9FBB-A2B9-4F1E-ADE4-13550DDDB5E3}">
      <dgm:prSet/>
      <dgm:spPr/>
      <dgm:t>
        <a:bodyPr/>
        <a:lstStyle/>
        <a:p>
          <a:r>
            <a:rPr lang="fr-FR"/>
            <a:t>Cryptographie symétrique et asymétrique</a:t>
          </a:r>
          <a:endParaRPr lang="en-US"/>
        </a:p>
      </dgm:t>
    </dgm:pt>
    <dgm:pt modelId="{5491F504-6B98-4FE8-AB47-BE1C527446F9}" type="parTrans" cxnId="{7F5CB17D-570F-452B-BEB0-D77F035ECC18}">
      <dgm:prSet/>
      <dgm:spPr/>
      <dgm:t>
        <a:bodyPr/>
        <a:lstStyle/>
        <a:p>
          <a:endParaRPr lang="en-US"/>
        </a:p>
      </dgm:t>
    </dgm:pt>
    <dgm:pt modelId="{3DAF6969-3DF9-4D16-9805-BE5F7FCC17B9}" type="sibTrans" cxnId="{7F5CB17D-570F-452B-BEB0-D77F035ECC18}">
      <dgm:prSet/>
      <dgm:spPr/>
      <dgm:t>
        <a:bodyPr/>
        <a:lstStyle/>
        <a:p>
          <a:endParaRPr lang="en-US"/>
        </a:p>
      </dgm:t>
    </dgm:pt>
    <dgm:pt modelId="{96D9108C-1B60-4EC4-8B33-B38E5A3EDEFC}" type="pres">
      <dgm:prSet presAssocID="{26F96704-95AD-47AA-A4C8-AA5BD0DA59EB}" presName="linear" presStyleCnt="0">
        <dgm:presLayoutVars>
          <dgm:animLvl val="lvl"/>
          <dgm:resizeHandles val="exact"/>
        </dgm:presLayoutVars>
      </dgm:prSet>
      <dgm:spPr/>
    </dgm:pt>
    <dgm:pt modelId="{DF3EA404-FE85-481E-8236-EB6575953D53}" type="pres">
      <dgm:prSet presAssocID="{9656C9BE-393D-401B-840B-9834A23E6E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D349CD-AA29-4DD8-B490-917E9F375836}" type="pres">
      <dgm:prSet presAssocID="{9656C9BE-393D-401B-840B-9834A23E6E2B}" presName="childText" presStyleLbl="revTx" presStyleIdx="0" presStyleCnt="2">
        <dgm:presLayoutVars>
          <dgm:bulletEnabled val="1"/>
        </dgm:presLayoutVars>
      </dgm:prSet>
      <dgm:spPr/>
    </dgm:pt>
    <dgm:pt modelId="{5DF2D7FC-44DF-4A4D-A9F0-B53894FC921E}" type="pres">
      <dgm:prSet presAssocID="{B85DC8BC-D812-4FB6-9C0C-93D6EEE24E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3303B4-BE6E-4241-95FA-8E1C37B857ED}" type="pres">
      <dgm:prSet presAssocID="{B85DC8BC-D812-4FB6-9C0C-93D6EEE24E8E}" presName="childText" presStyleLbl="revTx" presStyleIdx="1" presStyleCnt="2">
        <dgm:presLayoutVars>
          <dgm:bulletEnabled val="1"/>
        </dgm:presLayoutVars>
      </dgm:prSet>
      <dgm:spPr/>
    </dgm:pt>
    <dgm:pt modelId="{2EDA3F92-6B11-49C1-B0EA-38160EFAA68E}" type="pres">
      <dgm:prSet presAssocID="{396B9FBB-A2B9-4F1E-ADE4-13550DDDB5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813109-9CFB-491D-AF41-6AB3560E83E8}" type="presOf" srcId="{396B9FBB-A2B9-4F1E-ADE4-13550DDDB5E3}" destId="{2EDA3F92-6B11-49C1-B0EA-38160EFAA68E}" srcOrd="0" destOrd="0" presId="urn:microsoft.com/office/officeart/2005/8/layout/vList2"/>
    <dgm:cxn modelId="{AB51942C-1CF2-48BA-876D-5FC776FA3035}" type="presOf" srcId="{8F37D50B-2E9B-4D8A-A431-C4045D876D1C}" destId="{3A3303B4-BE6E-4241-95FA-8E1C37B857ED}" srcOrd="0" destOrd="0" presId="urn:microsoft.com/office/officeart/2005/8/layout/vList2"/>
    <dgm:cxn modelId="{CC42794A-DF2C-40C3-ABE9-C267DFF90957}" type="presOf" srcId="{19B2BCF6-F931-4521-A667-ED2CE924601C}" destId="{C7D349CD-AA29-4DD8-B490-917E9F375836}" srcOrd="0" destOrd="0" presId="urn:microsoft.com/office/officeart/2005/8/layout/vList2"/>
    <dgm:cxn modelId="{64EE2C4E-1539-4F74-BF51-035AE0A6EF8C}" type="presOf" srcId="{26F96704-95AD-47AA-A4C8-AA5BD0DA59EB}" destId="{96D9108C-1B60-4EC4-8B33-B38E5A3EDEFC}" srcOrd="0" destOrd="0" presId="urn:microsoft.com/office/officeart/2005/8/layout/vList2"/>
    <dgm:cxn modelId="{3F8B7973-C1BF-4AED-BEA8-C0F66C8B2E1E}" type="presOf" srcId="{5105AF69-49E5-485F-AB40-3EE7B41ED5E8}" destId="{3A3303B4-BE6E-4241-95FA-8E1C37B857ED}" srcOrd="0" destOrd="1" presId="urn:microsoft.com/office/officeart/2005/8/layout/vList2"/>
    <dgm:cxn modelId="{5F34FD75-E08B-4B86-948E-9EDE005D375A}" type="presOf" srcId="{9656C9BE-393D-401B-840B-9834A23E6E2B}" destId="{DF3EA404-FE85-481E-8236-EB6575953D53}" srcOrd="0" destOrd="0" presId="urn:microsoft.com/office/officeart/2005/8/layout/vList2"/>
    <dgm:cxn modelId="{D0A6A778-17A9-42B9-A6FF-1BE26C4F2B74}" srcId="{9656C9BE-393D-401B-840B-9834A23E6E2B}" destId="{7E8EEAB4-DFFD-4EBF-B86B-EC86C9DC51E8}" srcOrd="2" destOrd="0" parTransId="{9B3C1DCD-AAC6-4B4F-88E2-D813E705EA9E}" sibTransId="{A85F22B9-3223-4D12-8027-B555038CBFCC}"/>
    <dgm:cxn modelId="{7F5CB17D-570F-452B-BEB0-D77F035ECC18}" srcId="{26F96704-95AD-47AA-A4C8-AA5BD0DA59EB}" destId="{396B9FBB-A2B9-4F1E-ADE4-13550DDDB5E3}" srcOrd="2" destOrd="0" parTransId="{5491F504-6B98-4FE8-AB47-BE1C527446F9}" sibTransId="{3DAF6969-3DF9-4D16-9805-BE5F7FCC17B9}"/>
    <dgm:cxn modelId="{D692467E-7C4C-4C6E-AF32-3F5FACEDE311}" srcId="{26F96704-95AD-47AA-A4C8-AA5BD0DA59EB}" destId="{9656C9BE-393D-401B-840B-9834A23E6E2B}" srcOrd="0" destOrd="0" parTransId="{05485569-6A9F-4D8D-BA46-571700194F43}" sibTransId="{21AADB41-5DF0-4730-AEAB-7052AC76A712}"/>
    <dgm:cxn modelId="{0C965DA4-B47E-4E35-AC5D-FD231E88F4B8}" type="presOf" srcId="{B85DC8BC-D812-4FB6-9C0C-93D6EEE24E8E}" destId="{5DF2D7FC-44DF-4A4D-A9F0-B53894FC921E}" srcOrd="0" destOrd="0" presId="urn:microsoft.com/office/officeart/2005/8/layout/vList2"/>
    <dgm:cxn modelId="{227CB2B6-D62B-4901-911E-FB08B70DFE04}" srcId="{26F96704-95AD-47AA-A4C8-AA5BD0DA59EB}" destId="{B85DC8BC-D812-4FB6-9C0C-93D6EEE24E8E}" srcOrd="1" destOrd="0" parTransId="{5E82A6AA-8A42-4B6D-B2C3-4B182FF16560}" sibTransId="{431D44F4-02FF-40B6-8FF3-1DD5A6DBBAF2}"/>
    <dgm:cxn modelId="{42A2BFB8-2381-4A8C-BC4C-D0E4BFC6D455}" type="presOf" srcId="{170C64A0-4EB8-4AC5-9A48-258E3424AB1F}" destId="{C7D349CD-AA29-4DD8-B490-917E9F375836}" srcOrd="0" destOrd="1" presId="urn:microsoft.com/office/officeart/2005/8/layout/vList2"/>
    <dgm:cxn modelId="{851E9BC8-A54D-4661-8CDB-A559D8C5DBED}" srcId="{B85DC8BC-D812-4FB6-9C0C-93D6EEE24E8E}" destId="{8F37D50B-2E9B-4D8A-A431-C4045D876D1C}" srcOrd="0" destOrd="0" parTransId="{3C1F33B1-63D4-4D79-A426-04DDD7811ACC}" sibTransId="{2D5FB27B-9FA9-4DF5-BE2A-83710C02F64D}"/>
    <dgm:cxn modelId="{36F9BFCB-FFC8-484F-ADF4-7113164B3359}" type="presOf" srcId="{7E8EEAB4-DFFD-4EBF-B86B-EC86C9DC51E8}" destId="{C7D349CD-AA29-4DD8-B490-917E9F375836}" srcOrd="0" destOrd="2" presId="urn:microsoft.com/office/officeart/2005/8/layout/vList2"/>
    <dgm:cxn modelId="{38F7D2D8-C734-48FC-A2FC-A0D9BC64625E}" srcId="{9656C9BE-393D-401B-840B-9834A23E6E2B}" destId="{170C64A0-4EB8-4AC5-9A48-258E3424AB1F}" srcOrd="1" destOrd="0" parTransId="{CDAFCB60-5877-4E6B-980E-5B7BAA214C52}" sibTransId="{2CD76EA4-876A-4F1C-B184-3D52001B111E}"/>
    <dgm:cxn modelId="{C4D364DC-7C24-4EF9-98D7-C8A17899B5F6}" srcId="{B85DC8BC-D812-4FB6-9C0C-93D6EEE24E8E}" destId="{5105AF69-49E5-485F-AB40-3EE7B41ED5E8}" srcOrd="1" destOrd="0" parTransId="{6E28C90A-069E-455C-86A9-6CA8CB3C8954}" sibTransId="{230D6707-21B5-49FA-A4A4-F6A4437CC96B}"/>
    <dgm:cxn modelId="{1B1625F0-F51F-4F3E-AF50-E0B7B2BD79FF}" srcId="{9656C9BE-393D-401B-840B-9834A23E6E2B}" destId="{19B2BCF6-F931-4521-A667-ED2CE924601C}" srcOrd="0" destOrd="0" parTransId="{2A2B4E2D-0AEC-4FBE-BF69-4198C9FF14BA}" sibTransId="{AD3144B8-E07A-42D7-86BE-78EE8CBACD89}"/>
    <dgm:cxn modelId="{DB860241-95E6-4EA9-9004-B9BBC1C4EA50}" type="presParOf" srcId="{96D9108C-1B60-4EC4-8B33-B38E5A3EDEFC}" destId="{DF3EA404-FE85-481E-8236-EB6575953D53}" srcOrd="0" destOrd="0" presId="urn:microsoft.com/office/officeart/2005/8/layout/vList2"/>
    <dgm:cxn modelId="{77C014F6-B336-4DDC-83C9-41F9E01882AE}" type="presParOf" srcId="{96D9108C-1B60-4EC4-8B33-B38E5A3EDEFC}" destId="{C7D349CD-AA29-4DD8-B490-917E9F375836}" srcOrd="1" destOrd="0" presId="urn:microsoft.com/office/officeart/2005/8/layout/vList2"/>
    <dgm:cxn modelId="{4B670209-643F-4730-A2DB-90FC9B54B168}" type="presParOf" srcId="{96D9108C-1B60-4EC4-8B33-B38E5A3EDEFC}" destId="{5DF2D7FC-44DF-4A4D-A9F0-B53894FC921E}" srcOrd="2" destOrd="0" presId="urn:microsoft.com/office/officeart/2005/8/layout/vList2"/>
    <dgm:cxn modelId="{57E56CFC-0802-4ED1-B88C-907A188B68AF}" type="presParOf" srcId="{96D9108C-1B60-4EC4-8B33-B38E5A3EDEFC}" destId="{3A3303B4-BE6E-4241-95FA-8E1C37B857ED}" srcOrd="3" destOrd="0" presId="urn:microsoft.com/office/officeart/2005/8/layout/vList2"/>
    <dgm:cxn modelId="{607A2395-6F12-4AD8-B423-C33057572E01}" type="presParOf" srcId="{96D9108C-1B60-4EC4-8B33-B38E5A3EDEFC}" destId="{2EDA3F92-6B11-49C1-B0EA-38160EFAA6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F49B9-6584-45FD-B7BB-DBEAB7C61A49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C27755-BF5F-46DA-B85B-9074B67207A2}">
      <dgm:prSet/>
      <dgm:spPr/>
      <dgm:t>
        <a:bodyPr/>
        <a:lstStyle/>
        <a:p>
          <a:r>
            <a:rPr lang="en-US" dirty="0" err="1"/>
            <a:t>Définition</a:t>
          </a:r>
          <a:r>
            <a:rPr lang="en-US" dirty="0"/>
            <a:t> des </a:t>
          </a:r>
          <a:r>
            <a:rPr lang="en-US" dirty="0" err="1"/>
            <a:t>termes</a:t>
          </a:r>
          <a:r>
            <a:rPr lang="en-US" dirty="0"/>
            <a:t> (Site </a:t>
          </a:r>
          <a:r>
            <a:rPr lang="en-US" dirty="0" err="1"/>
            <a:t>synetis</a:t>
          </a:r>
          <a:r>
            <a:rPr lang="en-US" dirty="0"/>
            <a:t>) :</a:t>
          </a:r>
        </a:p>
      </dgm:t>
    </dgm:pt>
    <dgm:pt modelId="{6EBBF9F3-8BA2-43F9-8D8D-F237F01BC104}" type="parTrans" cxnId="{DBDBD622-C944-412C-829A-EA41C3AB0706}">
      <dgm:prSet/>
      <dgm:spPr/>
      <dgm:t>
        <a:bodyPr/>
        <a:lstStyle/>
        <a:p>
          <a:endParaRPr lang="en-US"/>
        </a:p>
      </dgm:t>
    </dgm:pt>
    <dgm:pt modelId="{6C7A8A50-74F4-48DC-8512-CC8794CEBE7E}" type="sibTrans" cxnId="{DBDBD622-C944-412C-829A-EA41C3AB0706}">
      <dgm:prSet/>
      <dgm:spPr/>
      <dgm:t>
        <a:bodyPr/>
        <a:lstStyle/>
        <a:p>
          <a:endParaRPr lang="en-US"/>
        </a:p>
      </dgm:t>
    </dgm:pt>
    <dgm:pt modelId="{665002C4-5601-4B08-9547-5F6A46DF49A5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chiffrement</a:t>
          </a:r>
          <a:r>
            <a:rPr lang="en-US" dirty="0"/>
            <a:t> </a:t>
          </a:r>
          <a:r>
            <a:rPr lang="en-US" dirty="0" err="1"/>
            <a:t>symétrique</a:t>
          </a:r>
          <a:r>
            <a:rPr lang="en-US" dirty="0"/>
            <a:t> : </a:t>
          </a:r>
          <a:r>
            <a:rPr lang="en-US" dirty="0" err="1"/>
            <a:t>utilisation</a:t>
          </a:r>
          <a:r>
            <a:rPr lang="en-US" dirty="0"/>
            <a:t> </a:t>
          </a:r>
          <a:r>
            <a:rPr lang="en-US" dirty="0" err="1"/>
            <a:t>d’une</a:t>
          </a:r>
          <a:r>
            <a:rPr lang="en-US" dirty="0"/>
            <a:t> clef </a:t>
          </a:r>
          <a:r>
            <a:rPr lang="en-US" dirty="0" err="1"/>
            <a:t>identique</a:t>
          </a:r>
          <a:r>
            <a:rPr lang="en-US" dirty="0"/>
            <a:t> pour le </a:t>
          </a:r>
          <a:r>
            <a:rPr lang="en-US" dirty="0" err="1"/>
            <a:t>chiffrement</a:t>
          </a:r>
          <a:r>
            <a:rPr lang="en-US" dirty="0"/>
            <a:t> et le </a:t>
          </a:r>
          <a:r>
            <a:rPr lang="en-US" dirty="0" err="1"/>
            <a:t>déchiffrement</a:t>
          </a:r>
          <a:r>
            <a:rPr lang="en-US" dirty="0"/>
            <a:t>, </a:t>
          </a:r>
          <a:r>
            <a:rPr lang="en-US" dirty="0" err="1"/>
            <a:t>utilise</a:t>
          </a:r>
          <a:r>
            <a:rPr lang="en-US" dirty="0"/>
            <a:t> </a:t>
          </a:r>
          <a:r>
            <a:rPr lang="en-US" dirty="0" err="1"/>
            <a:t>également</a:t>
          </a:r>
          <a:r>
            <a:rPr lang="en-US" dirty="0"/>
            <a:t> le </a:t>
          </a:r>
          <a:r>
            <a:rPr lang="en-US" dirty="0" err="1"/>
            <a:t>même</a:t>
          </a:r>
          <a:r>
            <a:rPr lang="en-US" dirty="0"/>
            <a:t> </a:t>
          </a:r>
          <a:r>
            <a:rPr lang="en-US" dirty="0" err="1"/>
            <a:t>algorithme</a:t>
          </a:r>
          <a:r>
            <a:rPr lang="en-US" dirty="0"/>
            <a:t> pour le </a:t>
          </a:r>
          <a:r>
            <a:rPr lang="en-US" dirty="0" err="1"/>
            <a:t>chiffrement</a:t>
          </a:r>
          <a:r>
            <a:rPr lang="en-US" dirty="0"/>
            <a:t> et le </a:t>
          </a:r>
          <a:r>
            <a:rPr lang="en-US" dirty="0" err="1"/>
            <a:t>déchiffrement</a:t>
          </a:r>
          <a:r>
            <a:rPr lang="en-US" dirty="0"/>
            <a:t>.</a:t>
          </a:r>
        </a:p>
      </dgm:t>
    </dgm:pt>
    <dgm:pt modelId="{6C7E7C1B-C8F3-456E-984F-3485E6A6D831}" type="parTrans" cxnId="{BA083577-5C93-48AF-8CF2-1BB8029E8A35}">
      <dgm:prSet/>
      <dgm:spPr/>
      <dgm:t>
        <a:bodyPr/>
        <a:lstStyle/>
        <a:p>
          <a:endParaRPr lang="en-US"/>
        </a:p>
      </dgm:t>
    </dgm:pt>
    <dgm:pt modelId="{53A1037B-271C-47E3-8672-7483053B765C}" type="sibTrans" cxnId="{BA083577-5C93-48AF-8CF2-1BB8029E8A35}">
      <dgm:prSet/>
      <dgm:spPr/>
      <dgm:t>
        <a:bodyPr/>
        <a:lstStyle/>
        <a:p>
          <a:endParaRPr lang="en-US"/>
        </a:p>
      </dgm:t>
    </dgm:pt>
    <dgm:pt modelId="{E3485357-5EDD-4278-8E60-A57692AD7B7C}">
      <dgm:prSet/>
      <dgm:spPr/>
      <dgm:t>
        <a:bodyPr/>
        <a:lstStyle/>
        <a:p>
          <a:r>
            <a:rPr lang="en-US"/>
            <a:t>- chiffrement asymétrique : utilisation du clef publique pour chiffrer et une clef privée pour déchiffrer, utilise également le même algorithme pour le chiffrement et le déchiffrement</a:t>
          </a:r>
        </a:p>
      </dgm:t>
    </dgm:pt>
    <dgm:pt modelId="{87B504B0-8C1B-4267-8805-7D0B50FA9AB4}" type="parTrans" cxnId="{2EEB9C64-000E-436E-A2F7-55331488659E}">
      <dgm:prSet/>
      <dgm:spPr/>
      <dgm:t>
        <a:bodyPr/>
        <a:lstStyle/>
        <a:p>
          <a:endParaRPr lang="en-US"/>
        </a:p>
      </dgm:t>
    </dgm:pt>
    <dgm:pt modelId="{6C414D75-FAFB-42B3-9179-13117391B328}" type="sibTrans" cxnId="{2EEB9C64-000E-436E-A2F7-55331488659E}">
      <dgm:prSet/>
      <dgm:spPr/>
      <dgm:t>
        <a:bodyPr/>
        <a:lstStyle/>
        <a:p>
          <a:endParaRPr lang="en-US"/>
        </a:p>
      </dgm:t>
    </dgm:pt>
    <dgm:pt modelId="{8A792F4F-572B-4068-BA21-068F5695BED5}">
      <dgm:prSet/>
      <dgm:spPr/>
      <dgm:t>
        <a:bodyPr/>
        <a:lstStyle/>
        <a:p>
          <a:r>
            <a:rPr lang="en-US"/>
            <a:t>- chiffrement hybride : mélange les deux concepts précédent en chiffrant de demanière symétrique le message et chiffrer de manière asymétrique la clef de chiffrement</a:t>
          </a:r>
        </a:p>
      </dgm:t>
    </dgm:pt>
    <dgm:pt modelId="{E6410074-3BE9-4680-A281-F5C39E299A81}" type="parTrans" cxnId="{7F52D45F-53D9-46AB-A770-A7B8C1346B46}">
      <dgm:prSet/>
      <dgm:spPr/>
      <dgm:t>
        <a:bodyPr/>
        <a:lstStyle/>
        <a:p>
          <a:endParaRPr lang="en-US"/>
        </a:p>
      </dgm:t>
    </dgm:pt>
    <dgm:pt modelId="{3FBCA1B6-E215-4764-9E8E-7E29CF34114B}" type="sibTrans" cxnId="{7F52D45F-53D9-46AB-A770-A7B8C1346B46}">
      <dgm:prSet/>
      <dgm:spPr/>
      <dgm:t>
        <a:bodyPr/>
        <a:lstStyle/>
        <a:p>
          <a:endParaRPr lang="en-US"/>
        </a:p>
      </dgm:t>
    </dgm:pt>
    <dgm:pt modelId="{58BCD8BC-D8A0-4718-A67B-D72293775024}">
      <dgm:prSet/>
      <dgm:spPr/>
      <dgm:t>
        <a:bodyPr/>
        <a:lstStyle/>
        <a:p>
          <a:r>
            <a:rPr lang="en-US"/>
            <a:t>Le type des méthodes de chiffrement connues :</a:t>
          </a:r>
        </a:p>
      </dgm:t>
    </dgm:pt>
    <dgm:pt modelId="{72F636D4-A894-4EFB-88C0-4A12F6C030B0}" type="parTrans" cxnId="{07FF91CD-3DC1-43BD-B308-82BDF465098B}">
      <dgm:prSet/>
      <dgm:spPr/>
      <dgm:t>
        <a:bodyPr/>
        <a:lstStyle/>
        <a:p>
          <a:endParaRPr lang="en-US"/>
        </a:p>
      </dgm:t>
    </dgm:pt>
    <dgm:pt modelId="{BB504997-CDB9-4EF0-B731-16B3ED67291E}" type="sibTrans" cxnId="{07FF91CD-3DC1-43BD-B308-82BDF465098B}">
      <dgm:prSet/>
      <dgm:spPr/>
      <dgm:t>
        <a:bodyPr/>
        <a:lstStyle/>
        <a:p>
          <a:endParaRPr lang="en-US"/>
        </a:p>
      </dgm:t>
    </dgm:pt>
    <dgm:pt modelId="{49BD877A-79AD-409E-ABAA-48A40279D6A2}">
      <dgm:prSet/>
      <dgm:spPr/>
      <dgm:t>
        <a:bodyPr/>
        <a:lstStyle/>
        <a:p>
          <a:r>
            <a:rPr lang="en-US"/>
            <a:t>- symétrique : César, AES, DES</a:t>
          </a:r>
        </a:p>
      </dgm:t>
    </dgm:pt>
    <dgm:pt modelId="{34D171D8-022D-4AD2-9B88-EDFB43ED221A}" type="parTrans" cxnId="{0F3DA304-6BEF-4B74-B477-C35127704DE7}">
      <dgm:prSet/>
      <dgm:spPr/>
      <dgm:t>
        <a:bodyPr/>
        <a:lstStyle/>
        <a:p>
          <a:endParaRPr lang="en-US"/>
        </a:p>
      </dgm:t>
    </dgm:pt>
    <dgm:pt modelId="{044C671F-C2F5-42EE-8A30-153C78D012DE}" type="sibTrans" cxnId="{0F3DA304-6BEF-4B74-B477-C35127704DE7}">
      <dgm:prSet/>
      <dgm:spPr/>
      <dgm:t>
        <a:bodyPr/>
        <a:lstStyle/>
        <a:p>
          <a:endParaRPr lang="en-US"/>
        </a:p>
      </dgm:t>
    </dgm:pt>
    <dgm:pt modelId="{186CE0CB-2EFF-4493-8452-4BDDE921A7CB}">
      <dgm:prSet/>
      <dgm:spPr/>
      <dgm:t>
        <a:bodyPr/>
        <a:lstStyle/>
        <a:p>
          <a:r>
            <a:rPr lang="en-US"/>
            <a:t>- asymétrique : RSA, El-Gamal, Courbes élliptiques</a:t>
          </a:r>
        </a:p>
      </dgm:t>
    </dgm:pt>
    <dgm:pt modelId="{39677339-83D2-4091-9179-4B3585F130A2}" type="parTrans" cxnId="{D5ADFED3-200D-4FA7-BDB9-DF554AF50863}">
      <dgm:prSet/>
      <dgm:spPr/>
      <dgm:t>
        <a:bodyPr/>
        <a:lstStyle/>
        <a:p>
          <a:endParaRPr lang="en-US"/>
        </a:p>
      </dgm:t>
    </dgm:pt>
    <dgm:pt modelId="{C7F48993-C2B7-4C58-90BA-7C4F60C98512}" type="sibTrans" cxnId="{D5ADFED3-200D-4FA7-BDB9-DF554AF50863}">
      <dgm:prSet/>
      <dgm:spPr/>
      <dgm:t>
        <a:bodyPr/>
        <a:lstStyle/>
        <a:p>
          <a:endParaRPr lang="en-US"/>
        </a:p>
      </dgm:t>
    </dgm:pt>
    <dgm:pt modelId="{6780BB1E-E122-43BA-8128-F0FD4CDB13AD}">
      <dgm:prSet/>
      <dgm:spPr/>
      <dgm:t>
        <a:bodyPr/>
        <a:lstStyle/>
        <a:p>
          <a:r>
            <a:rPr lang="en-US"/>
            <a:t>- hybride : MD5, SHA-1, SHA-256</a:t>
          </a:r>
        </a:p>
      </dgm:t>
    </dgm:pt>
    <dgm:pt modelId="{70212298-0F2F-4FB4-BCBA-CDB805978AE6}" type="parTrans" cxnId="{52C6DB8A-9C19-4C50-8F4B-B9E86603E0E0}">
      <dgm:prSet/>
      <dgm:spPr/>
      <dgm:t>
        <a:bodyPr/>
        <a:lstStyle/>
        <a:p>
          <a:endParaRPr lang="en-US"/>
        </a:p>
      </dgm:t>
    </dgm:pt>
    <dgm:pt modelId="{4D5ED8DE-3A8B-49FA-89D0-A56D77389238}" type="sibTrans" cxnId="{52C6DB8A-9C19-4C50-8F4B-B9E86603E0E0}">
      <dgm:prSet/>
      <dgm:spPr/>
      <dgm:t>
        <a:bodyPr/>
        <a:lstStyle/>
        <a:p>
          <a:endParaRPr lang="en-US"/>
        </a:p>
      </dgm:t>
    </dgm:pt>
    <dgm:pt modelId="{5FFED629-5947-4DE7-AF89-C592CCEB6902}" type="pres">
      <dgm:prSet presAssocID="{BE7F49B9-6584-45FD-B7BB-DBEAB7C61A49}" presName="linear" presStyleCnt="0">
        <dgm:presLayoutVars>
          <dgm:animLvl val="lvl"/>
          <dgm:resizeHandles val="exact"/>
        </dgm:presLayoutVars>
      </dgm:prSet>
      <dgm:spPr/>
    </dgm:pt>
    <dgm:pt modelId="{A1712B62-A850-4070-8EE2-9619C753AD5A}" type="pres">
      <dgm:prSet presAssocID="{9FC27755-BF5F-46DA-B85B-9074B67207A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1A21C1-718B-4F3A-958B-05873A67253D}" type="pres">
      <dgm:prSet presAssocID="{9FC27755-BF5F-46DA-B85B-9074B67207A2}" presName="childText" presStyleLbl="revTx" presStyleIdx="0" presStyleCnt="2">
        <dgm:presLayoutVars>
          <dgm:bulletEnabled val="1"/>
        </dgm:presLayoutVars>
      </dgm:prSet>
      <dgm:spPr/>
    </dgm:pt>
    <dgm:pt modelId="{2F2A0DCF-9414-41E7-8ABA-C6A3943F91FA}" type="pres">
      <dgm:prSet presAssocID="{58BCD8BC-D8A0-4718-A67B-D722937750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400AF2-6290-44A9-9892-963CB359833E}" type="pres">
      <dgm:prSet presAssocID="{58BCD8BC-D8A0-4718-A67B-D7229377502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3DA304-6BEF-4B74-B477-C35127704DE7}" srcId="{58BCD8BC-D8A0-4718-A67B-D72293775024}" destId="{49BD877A-79AD-409E-ABAA-48A40279D6A2}" srcOrd="0" destOrd="0" parTransId="{34D171D8-022D-4AD2-9B88-EDFB43ED221A}" sibTransId="{044C671F-C2F5-42EE-8A30-153C78D012DE}"/>
    <dgm:cxn modelId="{F55C8D12-1955-43EC-8064-A5A8BAE43444}" type="presOf" srcId="{58BCD8BC-D8A0-4718-A67B-D72293775024}" destId="{2F2A0DCF-9414-41E7-8ABA-C6A3943F91FA}" srcOrd="0" destOrd="0" presId="urn:microsoft.com/office/officeart/2005/8/layout/vList2"/>
    <dgm:cxn modelId="{DBDBD622-C944-412C-829A-EA41C3AB0706}" srcId="{BE7F49B9-6584-45FD-B7BB-DBEAB7C61A49}" destId="{9FC27755-BF5F-46DA-B85B-9074B67207A2}" srcOrd="0" destOrd="0" parTransId="{6EBBF9F3-8BA2-43F9-8D8D-F237F01BC104}" sibTransId="{6C7A8A50-74F4-48DC-8512-CC8794CEBE7E}"/>
    <dgm:cxn modelId="{6C2C352A-C313-42B7-8E42-A8601656EC4D}" type="presOf" srcId="{8A792F4F-572B-4068-BA21-068F5695BED5}" destId="{CF1A21C1-718B-4F3A-958B-05873A67253D}" srcOrd="0" destOrd="2" presId="urn:microsoft.com/office/officeart/2005/8/layout/vList2"/>
    <dgm:cxn modelId="{7F52D45F-53D9-46AB-A770-A7B8C1346B46}" srcId="{9FC27755-BF5F-46DA-B85B-9074B67207A2}" destId="{8A792F4F-572B-4068-BA21-068F5695BED5}" srcOrd="2" destOrd="0" parTransId="{E6410074-3BE9-4680-A281-F5C39E299A81}" sibTransId="{3FBCA1B6-E215-4764-9E8E-7E29CF34114B}"/>
    <dgm:cxn modelId="{F3262A41-51F2-4316-9D8E-D36F6D90351A}" type="presOf" srcId="{49BD877A-79AD-409E-ABAA-48A40279D6A2}" destId="{FA400AF2-6290-44A9-9892-963CB359833E}" srcOrd="0" destOrd="0" presId="urn:microsoft.com/office/officeart/2005/8/layout/vList2"/>
    <dgm:cxn modelId="{2EEB9C64-000E-436E-A2F7-55331488659E}" srcId="{9FC27755-BF5F-46DA-B85B-9074B67207A2}" destId="{E3485357-5EDD-4278-8E60-A57692AD7B7C}" srcOrd="1" destOrd="0" parTransId="{87B504B0-8C1B-4267-8805-7D0B50FA9AB4}" sibTransId="{6C414D75-FAFB-42B3-9179-13117391B328}"/>
    <dgm:cxn modelId="{BA083577-5C93-48AF-8CF2-1BB8029E8A35}" srcId="{9FC27755-BF5F-46DA-B85B-9074B67207A2}" destId="{665002C4-5601-4B08-9547-5F6A46DF49A5}" srcOrd="0" destOrd="0" parTransId="{6C7E7C1B-C8F3-456E-984F-3485E6A6D831}" sibTransId="{53A1037B-271C-47E3-8672-7483053B765C}"/>
    <dgm:cxn modelId="{52C6DB8A-9C19-4C50-8F4B-B9E86603E0E0}" srcId="{58BCD8BC-D8A0-4718-A67B-D72293775024}" destId="{6780BB1E-E122-43BA-8128-F0FD4CDB13AD}" srcOrd="2" destOrd="0" parTransId="{70212298-0F2F-4FB4-BCBA-CDB805978AE6}" sibTransId="{4D5ED8DE-3A8B-49FA-89D0-A56D77389238}"/>
    <dgm:cxn modelId="{D0AF238F-EDC2-4A4E-8FE8-002C19118FA9}" type="presOf" srcId="{E3485357-5EDD-4278-8E60-A57692AD7B7C}" destId="{CF1A21C1-718B-4F3A-958B-05873A67253D}" srcOrd="0" destOrd="1" presId="urn:microsoft.com/office/officeart/2005/8/layout/vList2"/>
    <dgm:cxn modelId="{C8FDE694-360A-410B-AB7D-4146609FA2C7}" type="presOf" srcId="{BE7F49B9-6584-45FD-B7BB-DBEAB7C61A49}" destId="{5FFED629-5947-4DE7-AF89-C592CCEB6902}" srcOrd="0" destOrd="0" presId="urn:microsoft.com/office/officeart/2005/8/layout/vList2"/>
    <dgm:cxn modelId="{905B9C9C-903C-48DF-A443-C1D03E279D91}" type="presOf" srcId="{665002C4-5601-4B08-9547-5F6A46DF49A5}" destId="{CF1A21C1-718B-4F3A-958B-05873A67253D}" srcOrd="0" destOrd="0" presId="urn:microsoft.com/office/officeart/2005/8/layout/vList2"/>
    <dgm:cxn modelId="{937A5AA4-41B7-4AE5-A1C6-4BEC0BE55764}" type="presOf" srcId="{6780BB1E-E122-43BA-8128-F0FD4CDB13AD}" destId="{FA400AF2-6290-44A9-9892-963CB359833E}" srcOrd="0" destOrd="2" presId="urn:microsoft.com/office/officeart/2005/8/layout/vList2"/>
    <dgm:cxn modelId="{A7D90FBA-D5A5-4501-9C4E-0AE3CB05466C}" type="presOf" srcId="{9FC27755-BF5F-46DA-B85B-9074B67207A2}" destId="{A1712B62-A850-4070-8EE2-9619C753AD5A}" srcOrd="0" destOrd="0" presId="urn:microsoft.com/office/officeart/2005/8/layout/vList2"/>
    <dgm:cxn modelId="{DED101CD-E752-4C4C-8AE5-009CB02C94C9}" type="presOf" srcId="{186CE0CB-2EFF-4493-8452-4BDDE921A7CB}" destId="{FA400AF2-6290-44A9-9892-963CB359833E}" srcOrd="0" destOrd="1" presId="urn:microsoft.com/office/officeart/2005/8/layout/vList2"/>
    <dgm:cxn modelId="{07FF91CD-3DC1-43BD-B308-82BDF465098B}" srcId="{BE7F49B9-6584-45FD-B7BB-DBEAB7C61A49}" destId="{58BCD8BC-D8A0-4718-A67B-D72293775024}" srcOrd="1" destOrd="0" parTransId="{72F636D4-A894-4EFB-88C0-4A12F6C030B0}" sibTransId="{BB504997-CDB9-4EF0-B731-16B3ED67291E}"/>
    <dgm:cxn modelId="{D5ADFED3-200D-4FA7-BDB9-DF554AF50863}" srcId="{58BCD8BC-D8A0-4718-A67B-D72293775024}" destId="{186CE0CB-2EFF-4493-8452-4BDDE921A7CB}" srcOrd="1" destOrd="0" parTransId="{39677339-83D2-4091-9179-4B3585F130A2}" sibTransId="{C7F48993-C2B7-4C58-90BA-7C4F60C98512}"/>
    <dgm:cxn modelId="{CE52EB2A-9F52-4C93-9E62-30EFB5C31127}" type="presParOf" srcId="{5FFED629-5947-4DE7-AF89-C592CCEB6902}" destId="{A1712B62-A850-4070-8EE2-9619C753AD5A}" srcOrd="0" destOrd="0" presId="urn:microsoft.com/office/officeart/2005/8/layout/vList2"/>
    <dgm:cxn modelId="{3B416FE3-454C-44EC-800B-15FC7CDE1E34}" type="presParOf" srcId="{5FFED629-5947-4DE7-AF89-C592CCEB6902}" destId="{CF1A21C1-718B-4F3A-958B-05873A67253D}" srcOrd="1" destOrd="0" presId="urn:microsoft.com/office/officeart/2005/8/layout/vList2"/>
    <dgm:cxn modelId="{DB801AC7-0E75-4DA3-98DF-E7B1E8F5E00A}" type="presParOf" srcId="{5FFED629-5947-4DE7-AF89-C592CCEB6902}" destId="{2F2A0DCF-9414-41E7-8ABA-C6A3943F91FA}" srcOrd="2" destOrd="0" presId="urn:microsoft.com/office/officeart/2005/8/layout/vList2"/>
    <dgm:cxn modelId="{19752D24-F89B-4F54-B716-500DBF2EA098}" type="presParOf" srcId="{5FFED629-5947-4DE7-AF89-C592CCEB6902}" destId="{FA400AF2-6290-44A9-9892-963CB359833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A404-FE85-481E-8236-EB6575953D53}">
      <dsp:nvSpPr>
        <dsp:cNvPr id="0" name=""/>
        <dsp:cNvSpPr/>
      </dsp:nvSpPr>
      <dsp:spPr>
        <a:xfrm>
          <a:off x="0" y="445628"/>
          <a:ext cx="10058399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Méthodes de cryptage (http://www.concours-alkindi.fr/docs/intro_crypto.pdf):</a:t>
          </a:r>
          <a:endParaRPr lang="en-US" sz="1600" kern="1200"/>
        </a:p>
      </dsp:txBody>
      <dsp:txXfrm>
        <a:off x="31028" y="476656"/>
        <a:ext cx="9996343" cy="573546"/>
      </dsp:txXfrm>
    </dsp:sp>
    <dsp:sp modelId="{C7D349CD-AA29-4DD8-B490-917E9F375836}">
      <dsp:nvSpPr>
        <dsp:cNvPr id="0" name=""/>
        <dsp:cNvSpPr/>
      </dsp:nvSpPr>
      <dsp:spPr>
        <a:xfrm>
          <a:off x="0" y="1081230"/>
          <a:ext cx="10058399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- Chiffrement par décalage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- Chiffre de substitution par mot-clé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- Chiffres polyalphabétiques (chiffre de Vigenère)</a:t>
          </a:r>
          <a:endParaRPr lang="en-US" sz="1200" kern="1200"/>
        </a:p>
      </dsp:txBody>
      <dsp:txXfrm>
        <a:off x="0" y="1081230"/>
        <a:ext cx="10058399" cy="629280"/>
      </dsp:txXfrm>
    </dsp:sp>
    <dsp:sp modelId="{5DF2D7FC-44DF-4A4D-A9F0-B53894FC921E}">
      <dsp:nvSpPr>
        <dsp:cNvPr id="0" name=""/>
        <dsp:cNvSpPr/>
      </dsp:nvSpPr>
      <dsp:spPr>
        <a:xfrm>
          <a:off x="0" y="1710510"/>
          <a:ext cx="10058399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Système des clés (http://deptinfo.unice.fr/twiki/pub/Linfo/PlanningDesSoutenances20032004/blanc-degeorges.pdf)</a:t>
          </a:r>
          <a:endParaRPr lang="en-US" sz="1600" kern="1200"/>
        </a:p>
      </dsp:txBody>
      <dsp:txXfrm>
        <a:off x="31028" y="1741538"/>
        <a:ext cx="9996343" cy="573546"/>
      </dsp:txXfrm>
    </dsp:sp>
    <dsp:sp modelId="{3A3303B4-BE6E-4241-95FA-8E1C37B857ED}">
      <dsp:nvSpPr>
        <dsp:cNvPr id="0" name=""/>
        <dsp:cNvSpPr/>
      </dsp:nvSpPr>
      <dsp:spPr>
        <a:xfrm>
          <a:off x="0" y="2346113"/>
          <a:ext cx="10058399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Clef publique (système RSA, système SSL…)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Clef privée (système DES, système AES…)</a:t>
          </a:r>
          <a:endParaRPr lang="en-US" sz="1200" kern="1200"/>
        </a:p>
      </dsp:txBody>
      <dsp:txXfrm>
        <a:off x="0" y="2346113"/>
        <a:ext cx="10058399" cy="422280"/>
      </dsp:txXfrm>
    </dsp:sp>
    <dsp:sp modelId="{2EDA3F92-6B11-49C1-B0EA-38160EFAA68E}">
      <dsp:nvSpPr>
        <dsp:cNvPr id="0" name=""/>
        <dsp:cNvSpPr/>
      </dsp:nvSpPr>
      <dsp:spPr>
        <a:xfrm>
          <a:off x="0" y="2768393"/>
          <a:ext cx="10058399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Cryptographie symétrique et asymétrique</a:t>
          </a:r>
          <a:endParaRPr lang="en-US" sz="1600" kern="1200"/>
        </a:p>
      </dsp:txBody>
      <dsp:txXfrm>
        <a:off x="31028" y="2799421"/>
        <a:ext cx="9996343" cy="573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12B62-A850-4070-8EE2-9619C753AD5A}">
      <dsp:nvSpPr>
        <dsp:cNvPr id="0" name=""/>
        <dsp:cNvSpPr/>
      </dsp:nvSpPr>
      <dsp:spPr>
        <a:xfrm>
          <a:off x="0" y="19556"/>
          <a:ext cx="10058399" cy="527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Définition</a:t>
          </a:r>
          <a:r>
            <a:rPr lang="en-US" sz="2200" kern="1200" dirty="0"/>
            <a:t> des </a:t>
          </a:r>
          <a:r>
            <a:rPr lang="en-US" sz="2200" kern="1200" dirty="0" err="1"/>
            <a:t>termes</a:t>
          </a:r>
          <a:r>
            <a:rPr lang="en-US" sz="2200" kern="1200" dirty="0"/>
            <a:t> (Site </a:t>
          </a:r>
          <a:r>
            <a:rPr lang="en-US" sz="2200" kern="1200" dirty="0" err="1"/>
            <a:t>synetis</a:t>
          </a:r>
          <a:r>
            <a:rPr lang="en-US" sz="2200" kern="1200" dirty="0"/>
            <a:t>) :</a:t>
          </a:r>
        </a:p>
      </dsp:txBody>
      <dsp:txXfrm>
        <a:off x="25759" y="45315"/>
        <a:ext cx="10006881" cy="476152"/>
      </dsp:txXfrm>
    </dsp:sp>
    <dsp:sp modelId="{CF1A21C1-718B-4F3A-958B-05873A67253D}">
      <dsp:nvSpPr>
        <dsp:cNvPr id="0" name=""/>
        <dsp:cNvSpPr/>
      </dsp:nvSpPr>
      <dsp:spPr>
        <a:xfrm>
          <a:off x="0" y="547226"/>
          <a:ext cx="10058399" cy="186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- </a:t>
          </a:r>
          <a:r>
            <a:rPr lang="en-US" sz="1700" kern="1200" dirty="0" err="1"/>
            <a:t>chiffrement</a:t>
          </a:r>
          <a:r>
            <a:rPr lang="en-US" sz="1700" kern="1200" dirty="0"/>
            <a:t> </a:t>
          </a:r>
          <a:r>
            <a:rPr lang="en-US" sz="1700" kern="1200" dirty="0" err="1"/>
            <a:t>symétrique</a:t>
          </a:r>
          <a:r>
            <a:rPr lang="en-US" sz="1700" kern="1200" dirty="0"/>
            <a:t> : </a:t>
          </a:r>
          <a:r>
            <a:rPr lang="en-US" sz="1700" kern="1200" dirty="0" err="1"/>
            <a:t>utilisation</a:t>
          </a:r>
          <a:r>
            <a:rPr lang="en-US" sz="1700" kern="1200" dirty="0"/>
            <a:t> </a:t>
          </a:r>
          <a:r>
            <a:rPr lang="en-US" sz="1700" kern="1200" dirty="0" err="1"/>
            <a:t>d’une</a:t>
          </a:r>
          <a:r>
            <a:rPr lang="en-US" sz="1700" kern="1200" dirty="0"/>
            <a:t> clef </a:t>
          </a:r>
          <a:r>
            <a:rPr lang="en-US" sz="1700" kern="1200" dirty="0" err="1"/>
            <a:t>identique</a:t>
          </a:r>
          <a:r>
            <a:rPr lang="en-US" sz="1700" kern="1200" dirty="0"/>
            <a:t> pour le </a:t>
          </a:r>
          <a:r>
            <a:rPr lang="en-US" sz="1700" kern="1200" dirty="0" err="1"/>
            <a:t>chiffrement</a:t>
          </a:r>
          <a:r>
            <a:rPr lang="en-US" sz="1700" kern="1200" dirty="0"/>
            <a:t> et le </a:t>
          </a:r>
          <a:r>
            <a:rPr lang="en-US" sz="1700" kern="1200" dirty="0" err="1"/>
            <a:t>déchiffrement</a:t>
          </a:r>
          <a:r>
            <a:rPr lang="en-US" sz="1700" kern="1200" dirty="0"/>
            <a:t>, </a:t>
          </a:r>
          <a:r>
            <a:rPr lang="en-US" sz="1700" kern="1200" dirty="0" err="1"/>
            <a:t>utilise</a:t>
          </a:r>
          <a:r>
            <a:rPr lang="en-US" sz="1700" kern="1200" dirty="0"/>
            <a:t> </a:t>
          </a:r>
          <a:r>
            <a:rPr lang="en-US" sz="1700" kern="1200" dirty="0" err="1"/>
            <a:t>également</a:t>
          </a:r>
          <a:r>
            <a:rPr lang="en-US" sz="1700" kern="1200" dirty="0"/>
            <a:t> le </a:t>
          </a:r>
          <a:r>
            <a:rPr lang="en-US" sz="1700" kern="1200" dirty="0" err="1"/>
            <a:t>même</a:t>
          </a:r>
          <a:r>
            <a:rPr lang="en-US" sz="1700" kern="1200" dirty="0"/>
            <a:t> </a:t>
          </a:r>
          <a:r>
            <a:rPr lang="en-US" sz="1700" kern="1200" dirty="0" err="1"/>
            <a:t>algorithme</a:t>
          </a:r>
          <a:r>
            <a:rPr lang="en-US" sz="1700" kern="1200" dirty="0"/>
            <a:t> pour le </a:t>
          </a:r>
          <a:r>
            <a:rPr lang="en-US" sz="1700" kern="1200" dirty="0" err="1"/>
            <a:t>chiffrement</a:t>
          </a:r>
          <a:r>
            <a:rPr lang="en-US" sz="1700" kern="1200" dirty="0"/>
            <a:t> et le </a:t>
          </a:r>
          <a:r>
            <a:rPr lang="en-US" sz="1700" kern="1200" dirty="0" err="1"/>
            <a:t>déchiffrement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- chiffrement asymétrique : utilisation du clef publique pour chiffrer et une clef privée pour déchiffrer, utilise également le même algorithme pour le chiffrement et le déchiffrement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- chiffrement hybride : mélange les deux concepts précédent en chiffrant de demanière symétrique le message et chiffrer de manière asymétrique la clef de chiffrement</a:t>
          </a:r>
        </a:p>
      </dsp:txBody>
      <dsp:txXfrm>
        <a:off x="0" y="547226"/>
        <a:ext cx="10058399" cy="1867140"/>
      </dsp:txXfrm>
    </dsp:sp>
    <dsp:sp modelId="{2F2A0DCF-9414-41E7-8ABA-C6A3943F91FA}">
      <dsp:nvSpPr>
        <dsp:cNvPr id="0" name=""/>
        <dsp:cNvSpPr/>
      </dsp:nvSpPr>
      <dsp:spPr>
        <a:xfrm>
          <a:off x="0" y="2414367"/>
          <a:ext cx="10058399" cy="527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 type des méthodes de chiffrement connues :</a:t>
          </a:r>
        </a:p>
      </dsp:txBody>
      <dsp:txXfrm>
        <a:off x="25759" y="2440126"/>
        <a:ext cx="10006881" cy="476152"/>
      </dsp:txXfrm>
    </dsp:sp>
    <dsp:sp modelId="{FA400AF2-6290-44A9-9892-963CB359833E}">
      <dsp:nvSpPr>
        <dsp:cNvPr id="0" name=""/>
        <dsp:cNvSpPr/>
      </dsp:nvSpPr>
      <dsp:spPr>
        <a:xfrm>
          <a:off x="0" y="2942037"/>
          <a:ext cx="1005839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- symétrique : César, AES, DES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- asymétrique : RSA, El-Gamal, Courbes élliptiques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- hybride : MD5, SHA-1, SHA-256</a:t>
          </a:r>
        </a:p>
      </dsp:txBody>
      <dsp:txXfrm>
        <a:off x="0" y="2942037"/>
        <a:ext cx="10058399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23/01/2022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23/01/2022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23/01/2022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23/01/2022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23/01/2022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23/01/2022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23/01/2022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23/01/2022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23/01/2022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23/01/2022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23/01/2022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23/01/2022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23/01/2022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23/01/2022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MD5" TargetMode="External"/><Relationship Id="rId3" Type="http://schemas.openxmlformats.org/officeDocument/2006/relationships/hyperlink" Target="https://fr.wikipedia.org/wiki/Chiffrement_RSA" TargetMode="External"/><Relationship Id="rId7" Type="http://schemas.openxmlformats.org/officeDocument/2006/relationships/hyperlink" Target="https://www.malekal.com/quest-ce-que-le-chiffrement-aes-et-comment-ca-marche/" TargetMode="External"/><Relationship Id="rId2" Type="http://schemas.openxmlformats.org/officeDocument/2006/relationships/hyperlink" Target="https://www.dcode.fr/chiffre-r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rypta.com/telechargements/fgc/annexes/fgc_annexe_1.pdf" TargetMode="External"/><Relationship Id="rId5" Type="http://schemas.openxmlformats.org/officeDocument/2006/relationships/hyperlink" Target="https://fr.wikipedia.org/wiki/Advanced_Encryption_Standard" TargetMode="External"/><Relationship Id="rId4" Type="http://schemas.openxmlformats.org/officeDocument/2006/relationships/hyperlink" Target="https://interstices.info/nombres-premiers-et-cryptologie-lalgorithme-rsa/" TargetMode="External"/><Relationship Id="rId9" Type="http://schemas.openxmlformats.org/officeDocument/2006/relationships/hyperlink" Target="https://www.techtarget.com/searchsecurity/definition/MD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Recherche successive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CryptoBib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439A4-725D-4745-90DB-6449C684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recherche</a:t>
            </a:r>
          </a:p>
        </p:txBody>
      </p:sp>
    </p:spTree>
    <p:extLst>
      <p:ext uri="{BB962C8B-B14F-4D97-AF65-F5344CB8AC3E}">
        <p14:creationId xmlns:p14="http://schemas.microsoft.com/office/powerpoint/2010/main" val="15565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2CA1C-1877-404C-BA52-CE47FA42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Je recherche des infos sur les méthodes de cryptage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45DA6-F950-49CC-AE39-C0FF10D7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802FE938-1586-4780-B61A-DD3B60BAB93C}" type="datetime1">
              <a:rPr lang="fr-FR" smtClean="0"/>
              <a:pPr rtl="0">
                <a:spcAft>
                  <a:spcPts val="600"/>
                </a:spcAft>
              </a:pPr>
              <a:t>23/01/2022</a:t>
            </a:fld>
            <a:endParaRPr lang="en-US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D53D4430-256F-43E8-BA95-C4DC082F1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065952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8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901A5-0706-4BDE-82DA-91B6693C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Recherche</a:t>
            </a:r>
          </a:p>
        </p:txBody>
      </p:sp>
    </p:spTree>
    <p:extLst>
      <p:ext uri="{BB962C8B-B14F-4D97-AF65-F5344CB8AC3E}">
        <p14:creationId xmlns:p14="http://schemas.microsoft.com/office/powerpoint/2010/main" val="199966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4D1C88-E88E-4985-8E98-B902FF52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/>
              <a:t>Je recherche le mot chiffrement symétrique et asymétrique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4F753-C1DD-47BF-A24D-62869DF0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57CE27EF-4081-4F92-AC85-8FD255C3955B}" type="datetime1">
              <a:rPr lang="fr-FR" smtClean="0"/>
              <a:pPr rtl="0">
                <a:spcAft>
                  <a:spcPts val="600"/>
                </a:spcAft>
              </a:pPr>
              <a:t>23/01/2022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22F1B2D-CBEC-45E6-9CB8-C74FB1463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7962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B1CFE-634A-4165-BF74-E149F270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recherche</a:t>
            </a:r>
          </a:p>
        </p:txBody>
      </p:sp>
    </p:spTree>
    <p:extLst>
      <p:ext uri="{BB962C8B-B14F-4D97-AF65-F5344CB8AC3E}">
        <p14:creationId xmlns:p14="http://schemas.microsoft.com/office/powerpoint/2010/main" val="9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45789-ED9B-426F-8C87-B6A8C694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recherche quelques types de chiffrement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82180-D108-4363-8D07-7E946173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RSA :</a:t>
            </a:r>
          </a:p>
          <a:p>
            <a:pPr lvl="1"/>
            <a:r>
              <a:rPr lang="fr-FR" dirty="0">
                <a:hlinkClick r:id="rId2"/>
              </a:rPr>
              <a:t>https://www.dcode.fr/chiffre-rsa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https://fr.wikipedia.org/wiki/Chiffrement_RSA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https://interstices.info/nombres-premiers-et-cryptologie-lalgorithme-rsa/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Système AES :</a:t>
            </a:r>
          </a:p>
          <a:p>
            <a:pPr lvl="1"/>
            <a:r>
              <a:rPr lang="fr-FR" dirty="0">
                <a:hlinkClick r:id="rId5"/>
              </a:rPr>
              <a:t>https://fr.wikipedia.org/wiki/Advanced_Encryption_Standard</a:t>
            </a:r>
            <a:endParaRPr lang="fr-FR" dirty="0"/>
          </a:p>
          <a:p>
            <a:pPr lvl="1"/>
            <a:r>
              <a:rPr lang="fr-FR" dirty="0">
                <a:hlinkClick r:id="rId6"/>
              </a:rPr>
              <a:t>http://www.acrypta.com/telechargements/fgc/annexes/fgc_annexe_1.pdf</a:t>
            </a:r>
            <a:endParaRPr lang="fr-FR" dirty="0"/>
          </a:p>
          <a:p>
            <a:pPr lvl="1"/>
            <a:r>
              <a:rPr lang="fr-FR" dirty="0">
                <a:hlinkClick r:id="rId7"/>
              </a:rPr>
              <a:t>https://www.malekal.com/quest-ce-que-le-chiffrement-aes-et-comment-ca-marche/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Système MD5 :</a:t>
            </a:r>
          </a:p>
          <a:p>
            <a:pPr lvl="1"/>
            <a:r>
              <a:rPr lang="fr-FR" dirty="0">
                <a:hlinkClick r:id="rId8"/>
              </a:rPr>
              <a:t>https://fr.wikipedia.org/wiki/MD5</a:t>
            </a:r>
            <a:endParaRPr lang="fr-FR" dirty="0"/>
          </a:p>
          <a:p>
            <a:pPr lvl="1"/>
            <a:r>
              <a:rPr lang="fr-FR" dirty="0">
                <a:hlinkClick r:id="rId9"/>
              </a:rPr>
              <a:t>https://www.techtarget.com/searchsecurity/definition/MD5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CF1662-3104-4954-80E9-ABAE1F13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23/01/2022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{750713DC-89F3-4FC7-8370-9AF72FB18725}tf78438558_win32</Template>
  <TotalTime>137</TotalTime>
  <Words>349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SavonVTI</vt:lpstr>
      <vt:lpstr>Recherche successive</vt:lpstr>
      <vt:lpstr>1ère recherche</vt:lpstr>
      <vt:lpstr>Je recherche des infos sur les méthodes de cryptage</vt:lpstr>
      <vt:lpstr>2ème Recherche</vt:lpstr>
      <vt:lpstr>Je recherche le mot chiffrement symétrique et asymétrique</vt:lpstr>
      <vt:lpstr>3ème recherche</vt:lpstr>
      <vt:lpstr>Je recherche quelques types de chiffrement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successive</dc:title>
  <dc:creator>Alex Jurbert</dc:creator>
  <cp:lastModifiedBy>Alex Jurbert</cp:lastModifiedBy>
  <cp:revision>1</cp:revision>
  <dcterms:created xsi:type="dcterms:W3CDTF">2022-01-23T19:41:12Z</dcterms:created>
  <dcterms:modified xsi:type="dcterms:W3CDTF">2022-01-23T21:59:03Z</dcterms:modified>
</cp:coreProperties>
</file>