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Averia Gruesa Libre" panose="020B0604020202020204" charset="0"/>
      <p:regular r:id="rId5"/>
    </p:embeddedFont>
    <p:embeddedFont>
      <p:font typeface="Century Gothic" panose="020B050202020202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58C892-61C1-46AB-9788-B129CD745BE5}">
  <a:tblStyle styleId="{5C58C892-61C1-46AB-9788-B129CD745B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55d4d0eb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55d4d0eba_0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855d4d0eba_0_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xte">
  <p:cSld name="BLANK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 rot="2700000">
            <a:off x="143231" y="2956383"/>
            <a:ext cx="1267345" cy="1267346"/>
          </a:xfrm>
          <a:custGeom>
            <a:avLst/>
            <a:gdLst/>
            <a:ahLst/>
            <a:cxnLst/>
            <a:rect l="l" t="t" r="r" b="b"/>
            <a:pathLst>
              <a:path w="1690846" h="1690847" extrusionOk="0">
                <a:moveTo>
                  <a:pt x="0" y="0"/>
                </a:moveTo>
                <a:lnTo>
                  <a:pt x="1690846" y="0"/>
                </a:lnTo>
                <a:lnTo>
                  <a:pt x="1690846" y="1690847"/>
                </a:lnTo>
                <a:lnTo>
                  <a:pt x="225902" y="1690847"/>
                </a:lnTo>
                <a:lnTo>
                  <a:pt x="0" y="14649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 rot="2700000">
            <a:off x="1187483" y="3994161"/>
            <a:ext cx="1267345" cy="1267346"/>
          </a:xfrm>
          <a:custGeom>
            <a:avLst/>
            <a:gdLst/>
            <a:ahLst/>
            <a:cxnLst/>
            <a:rect l="l" t="t" r="r" b="b"/>
            <a:pathLst>
              <a:path w="1690846" h="1690847" extrusionOk="0">
                <a:moveTo>
                  <a:pt x="1" y="1"/>
                </a:moveTo>
                <a:lnTo>
                  <a:pt x="1690846" y="0"/>
                </a:lnTo>
                <a:lnTo>
                  <a:pt x="1690846" y="971296"/>
                </a:lnTo>
                <a:lnTo>
                  <a:pt x="971296" y="1690847"/>
                </a:lnTo>
                <a:lnTo>
                  <a:pt x="0" y="1690847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 rot="2700000">
            <a:off x="511702" y="4877409"/>
            <a:ext cx="531715" cy="531716"/>
          </a:xfrm>
          <a:custGeom>
            <a:avLst/>
            <a:gdLst/>
            <a:ahLst/>
            <a:cxnLst/>
            <a:rect l="l" t="t" r="r" b="b"/>
            <a:pathLst>
              <a:path w="709395" h="709396" extrusionOk="0">
                <a:moveTo>
                  <a:pt x="0" y="0"/>
                </a:moveTo>
                <a:lnTo>
                  <a:pt x="709395" y="0"/>
                </a:lnTo>
                <a:lnTo>
                  <a:pt x="0" y="7093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 rot="2700000">
            <a:off x="2595054" y="4877409"/>
            <a:ext cx="531716" cy="531715"/>
          </a:xfrm>
          <a:custGeom>
            <a:avLst/>
            <a:gdLst/>
            <a:ahLst/>
            <a:cxnLst/>
            <a:rect l="l" t="t" r="r" b="b"/>
            <a:pathLst>
              <a:path w="709396" h="709395" extrusionOk="0">
                <a:moveTo>
                  <a:pt x="1" y="0"/>
                </a:moveTo>
                <a:lnTo>
                  <a:pt x="709396" y="0"/>
                </a:lnTo>
                <a:lnTo>
                  <a:pt x="0" y="70939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 rot="2700000">
            <a:off x="-451773" y="2098259"/>
            <a:ext cx="903547" cy="903547"/>
          </a:xfrm>
          <a:custGeom>
            <a:avLst/>
            <a:gdLst/>
            <a:ahLst/>
            <a:cxnLst/>
            <a:rect l="l" t="t" r="r" b="b"/>
            <a:pathLst>
              <a:path w="1205480" h="1205480" extrusionOk="0">
                <a:moveTo>
                  <a:pt x="0" y="0"/>
                </a:moveTo>
                <a:lnTo>
                  <a:pt x="1205480" y="0"/>
                </a:lnTo>
                <a:lnTo>
                  <a:pt x="1205480" y="12054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 rot="2700000">
            <a:off x="-420658" y="4189188"/>
            <a:ext cx="903283" cy="815650"/>
          </a:xfrm>
          <a:custGeom>
            <a:avLst/>
            <a:gdLst/>
            <a:ahLst/>
            <a:cxnLst/>
            <a:rect l="l" t="t" r="r" b="b"/>
            <a:pathLst>
              <a:path w="1205128" h="1088211" extrusionOk="0">
                <a:moveTo>
                  <a:pt x="0" y="2"/>
                </a:moveTo>
                <a:lnTo>
                  <a:pt x="1205128" y="0"/>
                </a:lnTo>
                <a:lnTo>
                  <a:pt x="1205128" y="971295"/>
                </a:lnTo>
                <a:lnTo>
                  <a:pt x="1088211" y="1088211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27456" y="567619"/>
            <a:ext cx="8304900" cy="4121700"/>
          </a:xfrm>
          <a:prstGeom prst="rect">
            <a:avLst/>
          </a:prstGeom>
          <a:solidFill>
            <a:srgbClr val="FFFFFF">
              <a:alpha val="63239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27456" y="16688"/>
            <a:ext cx="8616600" cy="478800"/>
          </a:xfrm>
          <a:prstGeom prst="rect">
            <a:avLst/>
          </a:prstGeom>
          <a:solidFill>
            <a:srgbClr val="FFFFFF">
              <a:alpha val="63239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4450841" y="1748788"/>
            <a:ext cx="46146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48B"/>
              </a:buClr>
              <a:buSzPts val="3300"/>
              <a:buFont typeface="Century Gothic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5570103" y="3006192"/>
            <a:ext cx="34953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500"/>
              <a:buNone/>
              <a:defRPr sz="1500" i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-39" y="-5447"/>
            <a:ext cx="4791315" cy="5148989"/>
            <a:chOff x="19164300" y="-951625"/>
            <a:chExt cx="6388420" cy="6858003"/>
          </a:xfrm>
        </p:grpSpPr>
        <p:pic>
          <p:nvPicPr>
            <p:cNvPr id="78" name="Google Shape;78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3158091" y="-951625"/>
              <a:ext cx="2391218" cy="1827921"/>
            </a:xfrm>
            <a:custGeom>
              <a:avLst/>
              <a:gdLst/>
              <a:ahLst/>
              <a:cxnLst/>
              <a:rect l="l" t="t" r="r" b="b"/>
              <a:pathLst>
                <a:path w="2391218" h="1827921" extrusionOk="0">
                  <a:moveTo>
                    <a:pt x="632312" y="0"/>
                  </a:moveTo>
                  <a:lnTo>
                    <a:pt x="1758908" y="1"/>
                  </a:lnTo>
                  <a:lnTo>
                    <a:pt x="2391218" y="632312"/>
                  </a:lnTo>
                  <a:lnTo>
                    <a:pt x="1195610" y="1827921"/>
                  </a:lnTo>
                  <a:lnTo>
                    <a:pt x="0" y="632312"/>
                  </a:lnTo>
                  <a:lnTo>
                    <a:pt x="632312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79" name="Google Shape;79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395050" y="-951624"/>
              <a:ext cx="2391218" cy="1827921"/>
            </a:xfrm>
            <a:custGeom>
              <a:avLst/>
              <a:gdLst/>
              <a:ahLst/>
              <a:cxnLst/>
              <a:rect l="l" t="t" r="r" b="b"/>
              <a:pathLst>
                <a:path w="2391218" h="1827921" extrusionOk="0">
                  <a:moveTo>
                    <a:pt x="1758906" y="0"/>
                  </a:moveTo>
                  <a:lnTo>
                    <a:pt x="2391218" y="632311"/>
                  </a:lnTo>
                  <a:lnTo>
                    <a:pt x="1195608" y="1827921"/>
                  </a:lnTo>
                  <a:lnTo>
                    <a:pt x="0" y="632312"/>
                  </a:lnTo>
                  <a:lnTo>
                    <a:pt x="632312" y="1"/>
                  </a:lnTo>
                  <a:lnTo>
                    <a:pt x="1758906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0" name="Google Shape;80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64300" y="-124521"/>
              <a:ext cx="2241006" cy="2391218"/>
            </a:xfrm>
            <a:custGeom>
              <a:avLst/>
              <a:gdLst/>
              <a:ahLst/>
              <a:cxnLst/>
              <a:rect l="l" t="t" r="r" b="b"/>
              <a:pathLst>
                <a:path w="2241006" h="2391218" extrusionOk="0">
                  <a:moveTo>
                    <a:pt x="1045396" y="0"/>
                  </a:moveTo>
                  <a:lnTo>
                    <a:pt x="2241006" y="1195609"/>
                  </a:lnTo>
                  <a:lnTo>
                    <a:pt x="1045396" y="2391218"/>
                  </a:lnTo>
                  <a:lnTo>
                    <a:pt x="0" y="1345821"/>
                  </a:lnTo>
                  <a:lnTo>
                    <a:pt x="0" y="1045397"/>
                  </a:lnTo>
                  <a:lnTo>
                    <a:pt x="1045396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1" name="Google Shape;81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783241" y="-124521"/>
              <a:ext cx="2391218" cy="2391218"/>
            </a:xfrm>
            <a:custGeom>
              <a:avLst/>
              <a:gdLst/>
              <a:ahLst/>
              <a:cxnLst/>
              <a:rect l="l" t="t" r="r" b="b"/>
              <a:pathLst>
                <a:path w="2391218" h="2391218" extrusionOk="0">
                  <a:moveTo>
                    <a:pt x="1195608" y="0"/>
                  </a:moveTo>
                  <a:lnTo>
                    <a:pt x="2391218" y="1195609"/>
                  </a:lnTo>
                  <a:lnTo>
                    <a:pt x="1195608" y="2391218"/>
                  </a:lnTo>
                  <a:lnTo>
                    <a:pt x="0" y="1195609"/>
                  </a:lnTo>
                  <a:lnTo>
                    <a:pt x="1195608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2" name="Google Shape;82;p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0396638" y="1258594"/>
              <a:ext cx="2391216" cy="2391218"/>
            </a:xfrm>
            <a:custGeom>
              <a:avLst/>
              <a:gdLst/>
              <a:ahLst/>
              <a:cxnLst/>
              <a:rect l="l" t="t" r="r" b="b"/>
              <a:pathLst>
                <a:path w="2391216" h="2391218" extrusionOk="0">
                  <a:moveTo>
                    <a:pt x="1195608" y="0"/>
                  </a:moveTo>
                  <a:lnTo>
                    <a:pt x="2391216" y="1195609"/>
                  </a:lnTo>
                  <a:lnTo>
                    <a:pt x="1195608" y="2391218"/>
                  </a:lnTo>
                  <a:lnTo>
                    <a:pt x="0" y="1195609"/>
                  </a:lnTo>
                  <a:lnTo>
                    <a:pt x="1195608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3158091" y="1259385"/>
              <a:ext cx="2391218" cy="2391218"/>
            </a:xfrm>
            <a:custGeom>
              <a:avLst/>
              <a:gdLst/>
              <a:ahLst/>
              <a:cxnLst/>
              <a:rect l="l" t="t" r="r" b="b"/>
              <a:pathLst>
                <a:path w="2391218" h="2391218" extrusionOk="0">
                  <a:moveTo>
                    <a:pt x="1195610" y="0"/>
                  </a:moveTo>
                  <a:lnTo>
                    <a:pt x="2391218" y="1195609"/>
                  </a:lnTo>
                  <a:lnTo>
                    <a:pt x="1195610" y="2391218"/>
                  </a:lnTo>
                  <a:lnTo>
                    <a:pt x="0" y="1195609"/>
                  </a:lnTo>
                  <a:lnTo>
                    <a:pt x="1195610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4" name="Google Shape;84;p1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1783241" y="2637996"/>
              <a:ext cx="2391218" cy="2391218"/>
            </a:xfrm>
            <a:custGeom>
              <a:avLst/>
              <a:gdLst/>
              <a:ahLst/>
              <a:cxnLst/>
              <a:rect l="l" t="t" r="r" b="b"/>
              <a:pathLst>
                <a:path w="2391218" h="2391218" extrusionOk="0">
                  <a:moveTo>
                    <a:pt x="1195608" y="0"/>
                  </a:moveTo>
                  <a:lnTo>
                    <a:pt x="2391218" y="1195609"/>
                  </a:lnTo>
                  <a:lnTo>
                    <a:pt x="1195608" y="2391218"/>
                  </a:lnTo>
                  <a:lnTo>
                    <a:pt x="0" y="1195609"/>
                  </a:lnTo>
                  <a:lnTo>
                    <a:pt x="1195608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5" name="Google Shape;85;p1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9164300" y="2640253"/>
              <a:ext cx="2231482" cy="2391218"/>
            </a:xfrm>
            <a:custGeom>
              <a:avLst/>
              <a:gdLst/>
              <a:ahLst/>
              <a:cxnLst/>
              <a:rect l="l" t="t" r="r" b="b"/>
              <a:pathLst>
                <a:path w="2231482" h="2391218" extrusionOk="0">
                  <a:moveTo>
                    <a:pt x="1035872" y="0"/>
                  </a:moveTo>
                  <a:lnTo>
                    <a:pt x="2231482" y="1195608"/>
                  </a:lnTo>
                  <a:lnTo>
                    <a:pt x="1035872" y="2391218"/>
                  </a:lnTo>
                  <a:lnTo>
                    <a:pt x="0" y="1355346"/>
                  </a:lnTo>
                  <a:lnTo>
                    <a:pt x="0" y="1035872"/>
                  </a:lnTo>
                  <a:lnTo>
                    <a:pt x="1035872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6" name="Google Shape;86;p1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0396898" y="4023958"/>
              <a:ext cx="2391218" cy="1882418"/>
            </a:xfrm>
            <a:custGeom>
              <a:avLst/>
              <a:gdLst/>
              <a:ahLst/>
              <a:cxnLst/>
              <a:rect l="l" t="t" r="r" b="b"/>
              <a:pathLst>
                <a:path w="2391218" h="1882418" extrusionOk="0">
                  <a:moveTo>
                    <a:pt x="1195610" y="0"/>
                  </a:moveTo>
                  <a:lnTo>
                    <a:pt x="2391218" y="1195607"/>
                  </a:lnTo>
                  <a:lnTo>
                    <a:pt x="1704408" y="1882417"/>
                  </a:lnTo>
                  <a:lnTo>
                    <a:pt x="686810" y="1882418"/>
                  </a:lnTo>
                  <a:lnTo>
                    <a:pt x="0" y="1195608"/>
                  </a:lnTo>
                  <a:lnTo>
                    <a:pt x="1195610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7" name="Google Shape;87;p1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3161502" y="4023958"/>
              <a:ext cx="2391218" cy="1882418"/>
            </a:xfrm>
            <a:custGeom>
              <a:avLst/>
              <a:gdLst/>
              <a:ahLst/>
              <a:cxnLst/>
              <a:rect l="l" t="t" r="r" b="b"/>
              <a:pathLst>
                <a:path w="2391218" h="1882418" extrusionOk="0">
                  <a:moveTo>
                    <a:pt x="1195610" y="0"/>
                  </a:moveTo>
                  <a:lnTo>
                    <a:pt x="2391218" y="1195608"/>
                  </a:lnTo>
                  <a:lnTo>
                    <a:pt x="1704408" y="1882418"/>
                  </a:lnTo>
                  <a:lnTo>
                    <a:pt x="686810" y="1882417"/>
                  </a:lnTo>
                  <a:lnTo>
                    <a:pt x="0" y="1195607"/>
                  </a:lnTo>
                  <a:lnTo>
                    <a:pt x="1195610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8" name="Google Shape;88;p1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9699428" y="5404759"/>
              <a:ext cx="1003236" cy="501619"/>
            </a:xfrm>
            <a:custGeom>
              <a:avLst/>
              <a:gdLst/>
              <a:ahLst/>
              <a:cxnLst/>
              <a:rect l="l" t="t" r="r" b="b"/>
              <a:pathLst>
                <a:path w="1003236" h="501619" extrusionOk="0">
                  <a:moveTo>
                    <a:pt x="501618" y="0"/>
                  </a:moveTo>
                  <a:lnTo>
                    <a:pt x="1003236" y="501618"/>
                  </a:lnTo>
                  <a:lnTo>
                    <a:pt x="0" y="501619"/>
                  </a:lnTo>
                  <a:lnTo>
                    <a:pt x="501618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9" name="Google Shape;89;p1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22477230" y="5404760"/>
              <a:ext cx="1003238" cy="501618"/>
            </a:xfrm>
            <a:custGeom>
              <a:avLst/>
              <a:gdLst/>
              <a:ahLst/>
              <a:cxnLst/>
              <a:rect l="l" t="t" r="r" b="b"/>
              <a:pathLst>
                <a:path w="1003238" h="501618" extrusionOk="0">
                  <a:moveTo>
                    <a:pt x="501620" y="0"/>
                  </a:moveTo>
                  <a:lnTo>
                    <a:pt x="1003238" y="501618"/>
                  </a:lnTo>
                  <a:lnTo>
                    <a:pt x="0" y="501617"/>
                  </a:lnTo>
                  <a:lnTo>
                    <a:pt x="501620" y="0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sp>
        <p:nvSpPr>
          <p:cNvPr id="90" name="Google Shape;90;p15"/>
          <p:cNvSpPr/>
          <p:nvPr/>
        </p:nvSpPr>
        <p:spPr>
          <a:xfrm rot="2700000">
            <a:off x="-359737" y="61056"/>
            <a:ext cx="793785" cy="914798"/>
          </a:xfrm>
          <a:custGeom>
            <a:avLst/>
            <a:gdLst/>
            <a:ahLst/>
            <a:cxnLst/>
            <a:rect l="l" t="t" r="r" b="b"/>
            <a:pathLst>
              <a:path w="1059039" h="1220490" extrusionOk="0">
                <a:moveTo>
                  <a:pt x="0" y="161449"/>
                </a:moveTo>
                <a:lnTo>
                  <a:pt x="161449" y="0"/>
                </a:lnTo>
                <a:lnTo>
                  <a:pt x="1059039" y="0"/>
                </a:lnTo>
                <a:lnTo>
                  <a:pt x="1059039" y="1220490"/>
                </a:lnTo>
                <a:lnTo>
                  <a:pt x="0" y="1614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 rot="2700000">
            <a:off x="-451773" y="2098259"/>
            <a:ext cx="903547" cy="903547"/>
          </a:xfrm>
          <a:custGeom>
            <a:avLst/>
            <a:gdLst/>
            <a:ahLst/>
            <a:cxnLst/>
            <a:rect l="l" t="t" r="r" b="b"/>
            <a:pathLst>
              <a:path w="1205480" h="1205480" extrusionOk="0">
                <a:moveTo>
                  <a:pt x="0" y="0"/>
                </a:moveTo>
                <a:lnTo>
                  <a:pt x="1205480" y="0"/>
                </a:lnTo>
                <a:lnTo>
                  <a:pt x="1205480" y="12054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 rot="2700000">
            <a:off x="-420658" y="4189188"/>
            <a:ext cx="903283" cy="815650"/>
          </a:xfrm>
          <a:custGeom>
            <a:avLst/>
            <a:gdLst/>
            <a:ahLst/>
            <a:cxnLst/>
            <a:rect l="l" t="t" r="r" b="b"/>
            <a:pathLst>
              <a:path w="1205128" h="1088211" extrusionOk="0">
                <a:moveTo>
                  <a:pt x="0" y="2"/>
                </a:moveTo>
                <a:lnTo>
                  <a:pt x="1205128" y="0"/>
                </a:lnTo>
                <a:lnTo>
                  <a:pt x="1205128" y="971295"/>
                </a:lnTo>
                <a:lnTo>
                  <a:pt x="1088211" y="1088211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22160" y="61340"/>
            <a:ext cx="8403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48B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222160" y="712469"/>
            <a:ext cx="8403600" cy="4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>
            <a:spLocks noGrp="1"/>
          </p:cNvSpPr>
          <p:nvPr>
            <p:ph type="pic" idx="2"/>
          </p:nvPr>
        </p:nvSpPr>
        <p:spPr>
          <a:xfrm>
            <a:off x="0" y="698164"/>
            <a:ext cx="9144000" cy="24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222160" y="61340"/>
            <a:ext cx="8403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48B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>
            <a:spLocks noGrp="1"/>
          </p:cNvSpPr>
          <p:nvPr>
            <p:ph type="pic" idx="2"/>
          </p:nvPr>
        </p:nvSpPr>
        <p:spPr>
          <a:xfrm>
            <a:off x="1" y="270721"/>
            <a:ext cx="3942000" cy="4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Custom Layout">
  <p:cSld name="2_Custom Layou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>
            <a:spLocks noGrp="1"/>
          </p:cNvSpPr>
          <p:nvPr>
            <p:ph type="pic" idx="2"/>
          </p:nvPr>
        </p:nvSpPr>
        <p:spPr>
          <a:xfrm>
            <a:off x="0" y="0"/>
            <a:ext cx="91431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19" name="Google Shape;119;p20"/>
          <p:cNvSpPr/>
          <p:nvPr/>
        </p:nvSpPr>
        <p:spPr>
          <a:xfrm rot="2700000">
            <a:off x="143231" y="2956383"/>
            <a:ext cx="1267345" cy="1267346"/>
          </a:xfrm>
          <a:custGeom>
            <a:avLst/>
            <a:gdLst/>
            <a:ahLst/>
            <a:cxnLst/>
            <a:rect l="l" t="t" r="r" b="b"/>
            <a:pathLst>
              <a:path w="1690846" h="1690847" extrusionOk="0">
                <a:moveTo>
                  <a:pt x="0" y="0"/>
                </a:moveTo>
                <a:lnTo>
                  <a:pt x="1690846" y="0"/>
                </a:lnTo>
                <a:lnTo>
                  <a:pt x="1690846" y="1690847"/>
                </a:lnTo>
                <a:lnTo>
                  <a:pt x="225902" y="1690847"/>
                </a:lnTo>
                <a:lnTo>
                  <a:pt x="0" y="14649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/>
          <p:nvPr/>
        </p:nvSpPr>
        <p:spPr>
          <a:xfrm rot="2700000">
            <a:off x="1187483" y="3994161"/>
            <a:ext cx="1267345" cy="1267346"/>
          </a:xfrm>
          <a:custGeom>
            <a:avLst/>
            <a:gdLst/>
            <a:ahLst/>
            <a:cxnLst/>
            <a:rect l="l" t="t" r="r" b="b"/>
            <a:pathLst>
              <a:path w="1690846" h="1690847" extrusionOk="0">
                <a:moveTo>
                  <a:pt x="1" y="1"/>
                </a:moveTo>
                <a:lnTo>
                  <a:pt x="1690846" y="0"/>
                </a:lnTo>
                <a:lnTo>
                  <a:pt x="1690846" y="971296"/>
                </a:lnTo>
                <a:lnTo>
                  <a:pt x="971296" y="1690847"/>
                </a:lnTo>
                <a:lnTo>
                  <a:pt x="0" y="1690847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/>
          <p:nvPr/>
        </p:nvSpPr>
        <p:spPr>
          <a:xfrm rot="2700000">
            <a:off x="511702" y="4877409"/>
            <a:ext cx="531715" cy="531716"/>
          </a:xfrm>
          <a:custGeom>
            <a:avLst/>
            <a:gdLst/>
            <a:ahLst/>
            <a:cxnLst/>
            <a:rect l="l" t="t" r="r" b="b"/>
            <a:pathLst>
              <a:path w="709395" h="709396" extrusionOk="0">
                <a:moveTo>
                  <a:pt x="0" y="0"/>
                </a:moveTo>
                <a:lnTo>
                  <a:pt x="709395" y="0"/>
                </a:lnTo>
                <a:lnTo>
                  <a:pt x="0" y="7093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/>
          <p:nvPr/>
        </p:nvSpPr>
        <p:spPr>
          <a:xfrm rot="2700000">
            <a:off x="2595054" y="4877409"/>
            <a:ext cx="531716" cy="531715"/>
          </a:xfrm>
          <a:custGeom>
            <a:avLst/>
            <a:gdLst/>
            <a:ahLst/>
            <a:cxnLst/>
            <a:rect l="l" t="t" r="r" b="b"/>
            <a:pathLst>
              <a:path w="709396" h="709395" extrusionOk="0">
                <a:moveTo>
                  <a:pt x="1" y="0"/>
                </a:moveTo>
                <a:lnTo>
                  <a:pt x="709396" y="0"/>
                </a:lnTo>
                <a:lnTo>
                  <a:pt x="0" y="70939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 rot="2700000">
            <a:off x="-451773" y="2098259"/>
            <a:ext cx="903547" cy="903547"/>
          </a:xfrm>
          <a:custGeom>
            <a:avLst/>
            <a:gdLst/>
            <a:ahLst/>
            <a:cxnLst/>
            <a:rect l="l" t="t" r="r" b="b"/>
            <a:pathLst>
              <a:path w="1205480" h="1205480" extrusionOk="0">
                <a:moveTo>
                  <a:pt x="0" y="0"/>
                </a:moveTo>
                <a:lnTo>
                  <a:pt x="1205480" y="0"/>
                </a:lnTo>
                <a:lnTo>
                  <a:pt x="1205480" y="12054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 rot="2700000">
            <a:off x="-420658" y="4189188"/>
            <a:ext cx="903283" cy="815650"/>
          </a:xfrm>
          <a:custGeom>
            <a:avLst/>
            <a:gdLst/>
            <a:ahLst/>
            <a:cxnLst/>
            <a:rect l="l" t="t" r="r" b="b"/>
            <a:pathLst>
              <a:path w="1205128" h="1088211" extrusionOk="0">
                <a:moveTo>
                  <a:pt x="0" y="2"/>
                </a:moveTo>
                <a:lnTo>
                  <a:pt x="1205128" y="0"/>
                </a:lnTo>
                <a:lnTo>
                  <a:pt x="1205128" y="971295"/>
                </a:lnTo>
                <a:lnTo>
                  <a:pt x="1088211" y="1088211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3398509" y="3046431"/>
            <a:ext cx="5562000" cy="3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xte">
  <p:cSld name="BLANK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30" name="Google Shape;130;p21"/>
          <p:cNvSpPr/>
          <p:nvPr/>
        </p:nvSpPr>
        <p:spPr>
          <a:xfrm rot="2700000">
            <a:off x="143231" y="2956383"/>
            <a:ext cx="1267345" cy="1267346"/>
          </a:xfrm>
          <a:custGeom>
            <a:avLst/>
            <a:gdLst/>
            <a:ahLst/>
            <a:cxnLst/>
            <a:rect l="l" t="t" r="r" b="b"/>
            <a:pathLst>
              <a:path w="1690846" h="1690847" extrusionOk="0">
                <a:moveTo>
                  <a:pt x="0" y="0"/>
                </a:moveTo>
                <a:lnTo>
                  <a:pt x="1690846" y="0"/>
                </a:lnTo>
                <a:lnTo>
                  <a:pt x="1690846" y="1690847"/>
                </a:lnTo>
                <a:lnTo>
                  <a:pt x="225902" y="1690847"/>
                </a:lnTo>
                <a:lnTo>
                  <a:pt x="0" y="14649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/>
          <p:nvPr/>
        </p:nvSpPr>
        <p:spPr>
          <a:xfrm rot="2700000">
            <a:off x="1187483" y="3994161"/>
            <a:ext cx="1267345" cy="1267346"/>
          </a:xfrm>
          <a:custGeom>
            <a:avLst/>
            <a:gdLst/>
            <a:ahLst/>
            <a:cxnLst/>
            <a:rect l="l" t="t" r="r" b="b"/>
            <a:pathLst>
              <a:path w="1690846" h="1690847" extrusionOk="0">
                <a:moveTo>
                  <a:pt x="1" y="1"/>
                </a:moveTo>
                <a:lnTo>
                  <a:pt x="1690846" y="0"/>
                </a:lnTo>
                <a:lnTo>
                  <a:pt x="1690846" y="971296"/>
                </a:lnTo>
                <a:lnTo>
                  <a:pt x="971296" y="1690847"/>
                </a:lnTo>
                <a:lnTo>
                  <a:pt x="0" y="1690847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/>
          <p:nvPr/>
        </p:nvSpPr>
        <p:spPr>
          <a:xfrm rot="2700000">
            <a:off x="511702" y="4877409"/>
            <a:ext cx="531715" cy="531716"/>
          </a:xfrm>
          <a:custGeom>
            <a:avLst/>
            <a:gdLst/>
            <a:ahLst/>
            <a:cxnLst/>
            <a:rect l="l" t="t" r="r" b="b"/>
            <a:pathLst>
              <a:path w="709395" h="709396" extrusionOk="0">
                <a:moveTo>
                  <a:pt x="0" y="0"/>
                </a:moveTo>
                <a:lnTo>
                  <a:pt x="709395" y="0"/>
                </a:lnTo>
                <a:lnTo>
                  <a:pt x="0" y="7093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/>
          <p:nvPr/>
        </p:nvSpPr>
        <p:spPr>
          <a:xfrm rot="2700000">
            <a:off x="2595054" y="4877409"/>
            <a:ext cx="531716" cy="531715"/>
          </a:xfrm>
          <a:custGeom>
            <a:avLst/>
            <a:gdLst/>
            <a:ahLst/>
            <a:cxnLst/>
            <a:rect l="l" t="t" r="r" b="b"/>
            <a:pathLst>
              <a:path w="709396" h="709395" extrusionOk="0">
                <a:moveTo>
                  <a:pt x="1" y="0"/>
                </a:moveTo>
                <a:lnTo>
                  <a:pt x="709396" y="0"/>
                </a:lnTo>
                <a:lnTo>
                  <a:pt x="0" y="70939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/>
          <p:nvPr/>
        </p:nvSpPr>
        <p:spPr>
          <a:xfrm rot="2700000">
            <a:off x="-451773" y="2098259"/>
            <a:ext cx="903547" cy="903547"/>
          </a:xfrm>
          <a:custGeom>
            <a:avLst/>
            <a:gdLst/>
            <a:ahLst/>
            <a:cxnLst/>
            <a:rect l="l" t="t" r="r" b="b"/>
            <a:pathLst>
              <a:path w="1205480" h="1205480" extrusionOk="0">
                <a:moveTo>
                  <a:pt x="0" y="0"/>
                </a:moveTo>
                <a:lnTo>
                  <a:pt x="1205480" y="0"/>
                </a:lnTo>
                <a:lnTo>
                  <a:pt x="1205480" y="12054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/>
          <p:nvPr/>
        </p:nvSpPr>
        <p:spPr>
          <a:xfrm rot="2700000">
            <a:off x="-420658" y="4189188"/>
            <a:ext cx="903283" cy="815650"/>
          </a:xfrm>
          <a:custGeom>
            <a:avLst/>
            <a:gdLst/>
            <a:ahLst/>
            <a:cxnLst/>
            <a:rect l="l" t="t" r="r" b="b"/>
            <a:pathLst>
              <a:path w="1205128" h="1088211" extrusionOk="0">
                <a:moveTo>
                  <a:pt x="0" y="2"/>
                </a:moveTo>
                <a:lnTo>
                  <a:pt x="1205128" y="0"/>
                </a:lnTo>
                <a:lnTo>
                  <a:pt x="1205128" y="971295"/>
                </a:lnTo>
                <a:lnTo>
                  <a:pt x="1088211" y="1088211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527456" y="567619"/>
            <a:ext cx="8304900" cy="4121700"/>
          </a:xfrm>
          <a:prstGeom prst="rect">
            <a:avLst/>
          </a:prstGeom>
          <a:solidFill>
            <a:srgbClr val="FFFFFF">
              <a:alpha val="63239"/>
            </a:srgbClr>
          </a:solidFill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527456" y="16688"/>
            <a:ext cx="8616600" cy="478800"/>
          </a:xfrm>
          <a:prstGeom prst="rect">
            <a:avLst/>
          </a:prstGeom>
          <a:solidFill>
            <a:srgbClr val="FFFFFF">
              <a:alpha val="63239"/>
            </a:srgbClr>
          </a:solidFill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Custom Layout">
  <p:cSld name="3_Custom Layou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>
            <a:spLocks noGrp="1"/>
          </p:cNvSpPr>
          <p:nvPr>
            <p:ph type="pic" idx="2"/>
          </p:nvPr>
        </p:nvSpPr>
        <p:spPr>
          <a:xfrm>
            <a:off x="4571091" y="10023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>
            <a:spLocks noGrp="1"/>
          </p:cNvSpPr>
          <p:nvPr>
            <p:ph type="pic" idx="2"/>
          </p:nvPr>
        </p:nvSpPr>
        <p:spPr>
          <a:xfrm>
            <a:off x="547150" y="1070335"/>
            <a:ext cx="2000100" cy="22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>
            <a:spLocks noGrp="1"/>
          </p:cNvSpPr>
          <p:nvPr>
            <p:ph type="pic" idx="3"/>
          </p:nvPr>
        </p:nvSpPr>
        <p:spPr>
          <a:xfrm>
            <a:off x="3571875" y="1070335"/>
            <a:ext cx="2000100" cy="22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>
            <a:spLocks noGrp="1"/>
          </p:cNvSpPr>
          <p:nvPr>
            <p:ph type="pic" idx="4"/>
          </p:nvPr>
        </p:nvSpPr>
        <p:spPr>
          <a:xfrm>
            <a:off x="6596599" y="1070335"/>
            <a:ext cx="2000100" cy="22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222160" y="61340"/>
            <a:ext cx="8403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48B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48B"/>
              </a:buClr>
              <a:buSzPts val="4500"/>
              <a:buFont typeface="Century Gothic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222160" y="61340"/>
            <a:ext cx="8403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48B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22160" y="61340"/>
            <a:ext cx="8403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48B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22160" y="61340"/>
            <a:ext cx="8403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48B"/>
              </a:buClr>
              <a:buSzPts val="2400"/>
              <a:buFont typeface="Century Gothic"/>
              <a:buNone/>
              <a:defRPr sz="2400" b="1" i="0" u="none" strike="noStrike" cap="none">
                <a:solidFill>
                  <a:srgbClr val="4E648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222160" y="712469"/>
            <a:ext cx="8403600" cy="4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-35287" y="3543691"/>
            <a:ext cx="9179291" cy="3050703"/>
            <a:chOff x="-47050" y="4724921"/>
            <a:chExt cx="12239055" cy="4067604"/>
          </a:xfrm>
        </p:grpSpPr>
        <p:sp>
          <p:nvSpPr>
            <p:cNvPr id="66" name="Google Shape;66;p14"/>
            <p:cNvSpPr/>
            <p:nvPr/>
          </p:nvSpPr>
          <p:spPr>
            <a:xfrm rot="-5400000" flipH="1">
              <a:off x="9552143" y="4218138"/>
              <a:ext cx="286636" cy="4993088"/>
            </a:xfrm>
            <a:custGeom>
              <a:avLst/>
              <a:gdLst/>
              <a:ahLst/>
              <a:cxnLst/>
              <a:rect l="l" t="t" r="r" b="b"/>
              <a:pathLst>
                <a:path w="286636" h="4993088" extrusionOk="0">
                  <a:moveTo>
                    <a:pt x="0" y="354161"/>
                  </a:moveTo>
                  <a:lnTo>
                    <a:pt x="0" y="4993088"/>
                  </a:lnTo>
                  <a:lnTo>
                    <a:pt x="286636" y="4993088"/>
                  </a:lnTo>
                  <a:lnTo>
                    <a:pt x="286636" y="0"/>
                  </a:lnTo>
                  <a:close/>
                </a:path>
              </a:pathLst>
            </a:custGeom>
            <a:solidFill>
              <a:srgbClr val="4E648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 rot="956724">
              <a:off x="119829" y="5655311"/>
              <a:ext cx="7082416" cy="2206825"/>
            </a:xfrm>
            <a:custGeom>
              <a:avLst/>
              <a:gdLst/>
              <a:ahLst/>
              <a:cxnLst/>
              <a:rect l="l" t="t" r="r" b="b"/>
              <a:pathLst>
                <a:path w="7075234" h="2204587" extrusionOk="0">
                  <a:moveTo>
                    <a:pt x="0" y="2028791"/>
                  </a:moveTo>
                  <a:lnTo>
                    <a:pt x="7075234" y="0"/>
                  </a:lnTo>
                  <a:lnTo>
                    <a:pt x="6911672" y="237151"/>
                  </a:lnTo>
                  <a:lnTo>
                    <a:pt x="50408" y="2204587"/>
                  </a:lnTo>
                  <a:lnTo>
                    <a:pt x="0" y="2028791"/>
                  </a:lnTo>
                  <a:close/>
                </a:path>
              </a:pathLst>
            </a:custGeom>
            <a:solidFill>
              <a:srgbClr val="44B5D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212000" y="16700"/>
            <a:ext cx="8931900" cy="4788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FFFF"/>
                </a:solidFill>
              </a:rPr>
              <a:t>GRILLE de COMPARAISON Python / C++</a:t>
            </a:r>
            <a:endParaRPr dirty="0">
              <a:solidFill>
                <a:srgbClr val="FFFFFF"/>
              </a:solidFill>
            </a:endParaRPr>
          </a:p>
        </p:txBody>
      </p:sp>
      <p:graphicFrame>
        <p:nvGraphicFramePr>
          <p:cNvPr id="176" name="Google Shape;176;p27"/>
          <p:cNvGraphicFramePr/>
          <p:nvPr>
            <p:extLst>
              <p:ext uri="{D42A27DB-BD31-4B8C-83A1-F6EECF244321}">
                <p14:modId xmlns:p14="http://schemas.microsoft.com/office/powerpoint/2010/main" val="3249840254"/>
              </p:ext>
            </p:extLst>
          </p:nvPr>
        </p:nvGraphicFramePr>
        <p:xfrm>
          <a:off x="211938" y="492919"/>
          <a:ext cx="8932050" cy="4796066"/>
        </p:xfrm>
        <a:graphic>
          <a:graphicData uri="http://schemas.openxmlformats.org/drawingml/2006/table">
            <a:tbl>
              <a:tblPr>
                <a:noFill/>
                <a:tableStyleId>{5C58C892-61C1-46AB-9788-B129CD745BE5}</a:tableStyleId>
              </a:tblPr>
              <a:tblGrid>
                <a:gridCol w="100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6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 dirty="0">
                          <a:solidFill>
                            <a:srgbClr val="FFFFFF"/>
                          </a:solidFill>
                        </a:rPr>
                        <a:t>Python</a:t>
                      </a:r>
                      <a:endParaRPr sz="900" b="1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68575" marB="6857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 dirty="0">
                          <a:solidFill>
                            <a:srgbClr val="FFFFFF"/>
                          </a:solidFill>
                        </a:rPr>
                        <a:t>C++</a:t>
                      </a:r>
                      <a:endParaRPr sz="900" b="1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68575" marB="6857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524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>
                          <a:solidFill>
                            <a:srgbClr val="FFFFFF"/>
                          </a:solidFill>
                        </a:rPr>
                        <a:t>Utilisabilité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68575" marB="685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 dirty="0">
                          <a:solidFill>
                            <a:srgbClr val="FFFFFF"/>
                          </a:solidFill>
                        </a:rPr>
                        <a:t>lisibilité</a:t>
                      </a:r>
                      <a:endParaRPr sz="900" b="1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68575" marB="6857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Très lisible et simple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Syntaxe compliqué et difficile à apprendre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900" b="1" dirty="0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</a:rPr>
                        <a:t>librairies / modules mathématiques</a:t>
                      </a:r>
                      <a:endParaRPr sz="900" b="1" dirty="0">
                        <a:solidFill>
                          <a:srgbClr val="FFFFFF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L="68575" marR="68575" marT="68575" marB="6857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SageMath</a:t>
                      </a:r>
                      <a:r>
                        <a:rPr lang="fr" sz="90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, math, wolfram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cmath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80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 dirty="0">
                          <a:solidFill>
                            <a:schemeClr val="lt1"/>
                          </a:solidFill>
                          <a:highlight>
                            <a:srgbClr val="1155CC"/>
                          </a:highlight>
                        </a:rPr>
                        <a:t>format (export et envoi)</a:t>
                      </a:r>
                      <a:endParaRPr sz="900" b="1" dirty="0">
                        <a:solidFill>
                          <a:srgbClr val="FFFFFF"/>
                        </a:solidFill>
                        <a:highlight>
                          <a:srgbClr val="1155CC"/>
                        </a:highlight>
                      </a:endParaRPr>
                    </a:p>
                  </a:txBody>
                  <a:tcPr marL="68575" marR="68575" marT="68575" marB="685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.</a:t>
                      </a:r>
                      <a:r>
                        <a:rPr lang="fr-FR" sz="900" dirty="0" err="1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py</a:t>
                      </a: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 (extension de script), .</a:t>
                      </a:r>
                      <a:r>
                        <a:rPr lang="fr-FR" sz="900" dirty="0" err="1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pyc</a:t>
                      </a: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 (extension de scripts précompilés), .</a:t>
                      </a:r>
                      <a:r>
                        <a:rPr lang="fr-FR" sz="900" dirty="0" err="1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pyd</a:t>
                      </a: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 (équivalent .dll pour </a:t>
                      </a:r>
                      <a:r>
                        <a:rPr lang="fr-FR" sz="900" dirty="0" err="1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windows</a:t>
                      </a: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)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.h (extension </a:t>
                      </a:r>
                      <a:r>
                        <a:rPr lang="fr-FR" sz="900" dirty="0" err="1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head</a:t>
                      </a: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), .</a:t>
                      </a:r>
                      <a:r>
                        <a:rPr lang="fr-FR" sz="900" dirty="0" err="1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cpp</a:t>
                      </a: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 (extension script), .</a:t>
                      </a:r>
                      <a:r>
                        <a:rPr lang="fr-FR" sz="900" dirty="0" err="1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hpp</a:t>
                      </a: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 (mix </a:t>
                      </a:r>
                      <a:r>
                        <a:rPr lang="fr-FR" sz="900" dirty="0" err="1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head</a:t>
                      </a: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 script)…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>
                          <a:solidFill>
                            <a:srgbClr val="FFFFFF"/>
                          </a:solidFill>
                        </a:rPr>
                        <a:t>rapidité</a:t>
                      </a:r>
                      <a:endParaRPr sz="900"/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Plus lent que le C++ (Python est codé en C)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Plus rapide que Python (version amélioré du C)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524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 dirty="0">
                          <a:solidFill>
                            <a:srgbClr val="FF9900"/>
                          </a:solidFill>
                        </a:rPr>
                        <a:t>Pérennité</a:t>
                      </a:r>
                      <a:endParaRPr sz="900" b="1" dirty="0">
                        <a:solidFill>
                          <a:srgbClr val="FF9900"/>
                        </a:solidFill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 dirty="0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</a:rPr>
                        <a:t>coût</a:t>
                      </a:r>
                      <a:endParaRPr sz="900" b="1" dirty="0">
                        <a:solidFill>
                          <a:srgbClr val="FFFFFF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L’utilisation de Python est entièrement gratuite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L’utilisation du C++ est entièrement gratuite</a:t>
                      </a: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 dirty="0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</a:rPr>
                        <a:t>licence</a:t>
                      </a:r>
                      <a:endParaRPr sz="900" b="1" dirty="0">
                        <a:solidFill>
                          <a:srgbClr val="FFFFFF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Python Software </a:t>
                      </a:r>
                      <a:r>
                        <a:rPr lang="fr-FR" sz="900" dirty="0" err="1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Foundation</a:t>
                      </a: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 License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Standard C++ </a:t>
                      </a:r>
                      <a:r>
                        <a:rPr lang="fr-FR" sz="900" dirty="0" err="1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Foundation</a:t>
                      </a:r>
                      <a:endParaRPr lang="fr-FR"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8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 dirty="0">
                          <a:solidFill>
                            <a:srgbClr val="FFFFFF"/>
                          </a:solidFill>
                          <a:highlight>
                            <a:srgbClr val="0000FF"/>
                          </a:highlight>
                        </a:rPr>
                        <a:t>interopérabilité (protocoles)</a:t>
                      </a:r>
                      <a:endParaRPr sz="900" b="1" dirty="0">
                        <a:solidFill>
                          <a:srgbClr val="FFFFFF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900" b="1">
                          <a:solidFill>
                            <a:schemeClr val="lt1"/>
                          </a:solidFill>
                        </a:rPr>
                        <a:t>sécurité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Dû à sa simplicité peut générer plus de failles de sécurité que le C++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Le C++ est un langage complet qui est moins vulnérable que le Python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875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fr" sz="900" b="1" dirty="0">
                          <a:solidFill>
                            <a:srgbClr val="FFFFFF"/>
                          </a:solidFill>
                        </a:rPr>
                        <a:t>Autres critères</a:t>
                      </a:r>
                      <a:endParaRPr sz="900" b="1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b="1" dirty="0">
                          <a:solidFill>
                            <a:srgbClr val="FFFFFF"/>
                          </a:solidFill>
                        </a:rPr>
                        <a:t>popularité</a:t>
                      </a:r>
                      <a:endParaRPr sz="900" b="1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Python est un langage populaire grâce à sa simplicité et sa performance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Le C++ est populaire mais moins que Python car plus difficile d’accès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8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480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>
                          <a:solidFill>
                            <a:srgbClr val="FFFFFF"/>
                          </a:solidFill>
                        </a:rPr>
                        <a:t>automatisations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Offre moins de possibilité en terme d’automatisation (ex: absence de pointeur)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Grande possibilité d’optimisation grâce à une gestion de la mémoire précise et pointue.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E648B"/>
      </a:accent1>
      <a:accent2>
        <a:srgbClr val="CB6245"/>
      </a:accent2>
      <a:accent3>
        <a:srgbClr val="44B5D3"/>
      </a:accent3>
      <a:accent4>
        <a:srgbClr val="685D9F"/>
      </a:accent4>
      <a:accent5>
        <a:srgbClr val="7F7F7F"/>
      </a:accent5>
      <a:accent6>
        <a:srgbClr val="2C2C2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222</Words>
  <Application>Microsoft Office PowerPoint</Application>
  <PresentationFormat>Affichage à l'écran (16:9)</PresentationFormat>
  <Paragraphs>36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Averia Gruesa Libre</vt:lpstr>
      <vt:lpstr>Century Gothic</vt:lpstr>
      <vt:lpstr>Simple Light</vt:lpstr>
      <vt:lpstr>1_Office Theme</vt:lpstr>
      <vt:lpstr>GRILLE de COMPARAISON Python /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GRILLE de COMPARAISON Python / C++</dc:title>
  <cp:lastModifiedBy>Alex Jurbert</cp:lastModifiedBy>
  <cp:revision>3</cp:revision>
  <dcterms:modified xsi:type="dcterms:W3CDTF">2022-01-24T15:15:42Z</dcterms:modified>
</cp:coreProperties>
</file>