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800000"/>
    <a:srgbClr val="47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0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dirty="0"/>
              <a:t>Knolling Bars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4171106736657919"/>
          <c:y val="0.15599206349206349"/>
          <c:w val="0.67773337707786518"/>
          <c:h val="0.69131514810648664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0.2</c:v>
                </c:pt>
                <c:pt idx="1">
                  <c:v>0.3</c:v>
                </c:pt>
                <c:pt idx="2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51-4DF8-B86E-98563D1B81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 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08363562-1E26-0448-B283-A2130F2D089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E7EE-4C74-B690-13E25267AA0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97EF56F-9820-F247-98C5-65A786989CE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7EE-4C74-B690-13E25267AA04}"/>
                </c:ext>
              </c:extLst>
            </c:dLbl>
            <c:dLbl>
              <c:idx val="2"/>
              <c:layout>
                <c:manualLayout>
                  <c:x val="3.3667979002624162E-3"/>
                  <c:y val="0"/>
                </c:manualLayout>
              </c:layout>
              <c:tx>
                <c:rich>
                  <a:bodyPr/>
                  <a:lstStyle/>
                  <a:p>
                    <a:fld id="{C50C7677-6106-444F-B767-F481FDFFB6A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E7EE-4C74-B690-13E25267AA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0.45</c:v>
                </c:pt>
                <c:pt idx="1">
                  <c:v>0.35000000000000003</c:v>
                </c:pt>
                <c:pt idx="2">
                  <c:v>0.25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Sheet1!$B$2:$B$4</c15:f>
                <c15:dlblRangeCache>
                  <c:ptCount val="3"/>
                  <c:pt idx="0">
                    <c:v>20%</c:v>
                  </c:pt>
                  <c:pt idx="1">
                    <c:v>30%</c:v>
                  </c:pt>
                  <c:pt idx="2">
                    <c:v>40%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1-7151-4DF8-B86E-98563D1B815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0%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51-4DF8-B86E-98563D1B815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   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0E29CE96-A112-4F4B-9D05-F4B2D859700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E7EE-4C74-B690-13E25267AA0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270C088-28A8-B44D-B42A-4C1CF769A61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E7EE-4C74-B690-13E25267AA0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84ACDA6-604E-5246-B945-1C503141D43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E7EE-4C74-B690-13E25267AA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0.35000000000000003</c:v>
                </c:pt>
                <c:pt idx="1">
                  <c:v>0.35000000000000003</c:v>
                </c:pt>
                <c:pt idx="2">
                  <c:v>0.35000000000000003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Sheet1!$D$2:$D$4</c15:f>
                <c15:dlblRangeCache>
                  <c:ptCount val="3"/>
                  <c:pt idx="0">
                    <c:v>30%</c:v>
                  </c:pt>
                  <c:pt idx="1">
                    <c:v>30%</c:v>
                  </c:pt>
                  <c:pt idx="2">
                    <c:v>30%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3-7151-4DF8-B86E-98563D1B815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Sheet1!$F$2:$F$4</c:f>
              <c:numCache>
                <c:formatCode>0%</c:formatCode>
                <c:ptCount val="3"/>
                <c:pt idx="0">
                  <c:v>0.5</c:v>
                </c:pt>
                <c:pt idx="1">
                  <c:v>0.39999999999999997</c:v>
                </c:pt>
                <c:pt idx="2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EE-4C74-B690-13E25267AA0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    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7B9B12A-8B7B-944C-88B7-CB186329BD6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E7EE-4C74-B690-13E25267AA0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15F1C58-C2DE-6444-903C-8A41E4EF6A6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E7EE-4C74-B690-13E25267AA0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80C4374-CB9A-004F-A488-FAE88EED015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E7EE-4C74-B690-13E25267AA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0.15000000000000002</c:v>
                </c:pt>
                <c:pt idx="1">
                  <c:v>0.25000000000000006</c:v>
                </c:pt>
                <c:pt idx="2">
                  <c:v>0.35000000000000003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Sheet1!$F$2:$F$4</c15:f>
                <c15:dlblRangeCache>
                  <c:ptCount val="3"/>
                  <c:pt idx="0">
                    <c:v>50%</c:v>
                  </c:pt>
                  <c:pt idx="1">
                    <c:v>40%</c:v>
                  </c:pt>
                  <c:pt idx="2">
                    <c:v>30%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1-E7EE-4C74-B690-13E25267AA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89169488"/>
        <c:axId val="1189181552"/>
      </c:barChart>
      <c:valAx>
        <c:axId val="1189181552"/>
        <c:scaling>
          <c:orientation val="minMax"/>
          <c:max val="0.99"/>
          <c:min val="0"/>
        </c:scaling>
        <c:delete val="1"/>
        <c:axPos val="b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crossAx val="1189169488"/>
        <c:crosses val="max"/>
        <c:crossBetween val="between"/>
        <c:majorUnit val="0.33333330000000005"/>
      </c:valAx>
      <c:catAx>
        <c:axId val="118916948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18918155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3"/>
        <c:delete val="1"/>
      </c:legendEntry>
      <c:legendEntry>
        <c:idx val="5"/>
        <c:delete val="1"/>
      </c:legendEntry>
      <c:layout>
        <c:manualLayout>
          <c:xMode val="edge"/>
          <c:yMode val="edge"/>
          <c:x val="0"/>
          <c:y val="0.93558526478929249"/>
          <c:w val="0.99832381889763777"/>
          <c:h val="5.03522360757728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12700">
      <a:solidFill>
        <a:srgbClr val="000000"/>
      </a:solidFill>
    </a:ln>
    <a:effectLst/>
  </c:spPr>
  <c:txPr>
    <a:bodyPr/>
    <a:lstStyle/>
    <a:p>
      <a:pPr>
        <a:defRPr sz="1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dirty="0"/>
              <a:t>Diverging Bars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4171106736657919"/>
          <c:y val="0.15599206349206349"/>
          <c:w val="0.61940004374453206"/>
          <c:h val="0.69131514810648664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 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AF38947-B20B-6141-BC50-285527ECD8D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A509-E14A-A239-93300A43208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9C88D2B-4C87-3C48-91EB-B0F8762A711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A509-E14A-A239-93300A43208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A0368C4-B53C-E142-9272-C35B092E7E9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A509-E14A-A239-93300A4320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0.45</c:v>
                </c:pt>
                <c:pt idx="1">
                  <c:v>0.35</c:v>
                </c:pt>
                <c:pt idx="2">
                  <c:v>0.25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Sheet1!$C$2:$C$4</c15:f>
                <c15:dlblRangeCache>
                  <c:ptCount val="3"/>
                  <c:pt idx="0">
                    <c:v>20%</c:v>
                  </c:pt>
                  <c:pt idx="1">
                    <c:v>30%</c:v>
                  </c:pt>
                  <c:pt idx="2">
                    <c:v>40%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EA57-BB48-8E58-45FFF22462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0.2</c:v>
                </c:pt>
                <c:pt idx="1">
                  <c:v>0.3</c:v>
                </c:pt>
                <c:pt idx="2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A57-BB48-8E58-45FFF22462D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0%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A57-BB48-8E58-45FFF22462D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Sheet1!$E$2:$E$4</c:f>
              <c:numCache>
                <c:formatCode>0%</c:formatCode>
                <c:ptCount val="3"/>
                <c:pt idx="0">
                  <c:v>0.5</c:v>
                </c:pt>
                <c:pt idx="1">
                  <c:v>0.39999999999999997</c:v>
                </c:pt>
                <c:pt idx="2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A57-BB48-8E58-45FFF22462D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    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A4B38D42-0006-C04A-A751-89D61A83588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509-E14A-A239-93300A43208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5800A9D-9EC9-F94B-9A06-15F1C6596C9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A509-E14A-A239-93300A43208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0F5A69C-CA0B-D24D-8BA4-07803E866F3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A509-E14A-A239-93300A4320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0.05</c:v>
                </c:pt>
                <c:pt idx="1">
                  <c:v>0.15</c:v>
                </c:pt>
                <c:pt idx="2">
                  <c:v>0.25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Sheet1!$E$2:$E$4</c15:f>
                <c15:dlblRangeCache>
                  <c:ptCount val="3"/>
                  <c:pt idx="0">
                    <c:v>50%</c:v>
                  </c:pt>
                  <c:pt idx="1">
                    <c:v>40%</c:v>
                  </c:pt>
                  <c:pt idx="2">
                    <c:v>30%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EA57-BB48-8E58-45FFF22462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89169488"/>
        <c:axId val="1189181552"/>
      </c:barChart>
      <c:valAx>
        <c:axId val="1189181552"/>
        <c:scaling>
          <c:orientation val="minMax"/>
          <c:max val="0.99"/>
          <c:min val="0"/>
        </c:scaling>
        <c:delete val="1"/>
        <c:axPos val="b"/>
        <c:numFmt formatCode="0%" sourceLinked="1"/>
        <c:majorTickMark val="out"/>
        <c:minorTickMark val="none"/>
        <c:tickLblPos val="nextTo"/>
        <c:crossAx val="1189169488"/>
        <c:crosses val="max"/>
        <c:crossBetween val="between"/>
        <c:majorUnit val="0.33333330000000005"/>
      </c:valAx>
      <c:catAx>
        <c:axId val="118916948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18918155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"/>
          <c:y val="0.93558526478929249"/>
          <c:w val="0.99832381889763777"/>
          <c:h val="5.03522360757728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12700">
      <a:solidFill>
        <a:srgbClr val="000000"/>
      </a:solidFill>
    </a:ln>
    <a:effectLst/>
  </c:spPr>
  <c:txPr>
    <a:bodyPr/>
    <a:lstStyle/>
    <a:p>
      <a:pPr>
        <a:defRPr sz="1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dirty="0"/>
              <a:t>Grouped Bars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4171106736657919"/>
          <c:y val="0.15599206349206349"/>
          <c:w val="0.67773337707786518"/>
          <c:h val="0.6913151481064866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0.2</c:v>
                </c:pt>
                <c:pt idx="1">
                  <c:v>0.3</c:v>
                </c:pt>
                <c:pt idx="2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9B-6946-B6EB-05B7A4A0BBCE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0%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19B-6946-B6EB-05B7A4A0BBCE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Sheet1!$F$2:$F$4</c:f>
              <c:numCache>
                <c:formatCode>0%</c:formatCode>
                <c:ptCount val="3"/>
                <c:pt idx="0">
                  <c:v>0.5</c:v>
                </c:pt>
                <c:pt idx="1">
                  <c:v>0.39999999999999997</c:v>
                </c:pt>
                <c:pt idx="2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19B-6946-B6EB-05B7A4A0BBC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189169488"/>
        <c:axId val="1189181552"/>
      </c:barChart>
      <c:valAx>
        <c:axId val="1189181552"/>
        <c:scaling>
          <c:orientation val="minMax"/>
          <c:max val="0.99"/>
          <c:min val="0"/>
        </c:scaling>
        <c:delete val="1"/>
        <c:axPos val="b"/>
        <c:numFmt formatCode="0%" sourceLinked="1"/>
        <c:majorTickMark val="out"/>
        <c:minorTickMark val="none"/>
        <c:tickLblPos val="nextTo"/>
        <c:crossAx val="1189169488"/>
        <c:crosses val="max"/>
        <c:crossBetween val="between"/>
        <c:majorUnit val="0.33333330000000005"/>
      </c:valAx>
      <c:catAx>
        <c:axId val="118916948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18918155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"/>
          <c:y val="0.93558526478929249"/>
          <c:w val="0.63869947506561675"/>
          <c:h val="6.44146981627296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12700">
      <a:solidFill>
        <a:srgbClr val="000000"/>
      </a:solidFill>
    </a:ln>
    <a:effectLst/>
  </c:spPr>
  <c:txPr>
    <a:bodyPr/>
    <a:lstStyle/>
    <a:p>
      <a:pPr>
        <a:defRPr sz="1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dirty="0"/>
              <a:t>Stacked</a:t>
            </a:r>
            <a:r>
              <a:rPr lang="en-US" baseline="0" dirty="0"/>
              <a:t> Bars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4171106736657919"/>
          <c:y val="0.15599206349206349"/>
          <c:w val="0.67773337707786518"/>
          <c:h val="0.69131514810648664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0.2</c:v>
                </c:pt>
                <c:pt idx="1">
                  <c:v>0.3</c:v>
                </c:pt>
                <c:pt idx="2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5C-D04A-85DC-FF5F558F380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95C-D04A-85DC-FF5F558F380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0%</c:formatCode>
                <c:ptCount val="3"/>
                <c:pt idx="0">
                  <c:v>0.5</c:v>
                </c:pt>
                <c:pt idx="1">
                  <c:v>0.39999999999999997</c:v>
                </c:pt>
                <c:pt idx="2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95C-D04A-85DC-FF5F558F380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89169488"/>
        <c:axId val="1189181552"/>
      </c:barChart>
      <c:valAx>
        <c:axId val="1189181552"/>
        <c:scaling>
          <c:orientation val="minMax"/>
          <c:max val="0.99"/>
          <c:min val="0"/>
        </c:scaling>
        <c:delete val="1"/>
        <c:axPos val="b"/>
        <c:numFmt formatCode="0%" sourceLinked="1"/>
        <c:majorTickMark val="out"/>
        <c:minorTickMark val="none"/>
        <c:tickLblPos val="nextTo"/>
        <c:crossAx val="1189169488"/>
        <c:crosses val="max"/>
        <c:crossBetween val="between"/>
        <c:majorUnit val="0.33333330000000005"/>
      </c:valAx>
      <c:catAx>
        <c:axId val="118916948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18918155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"/>
          <c:y val="0.93558526478929249"/>
          <c:w val="0.99832381889763777"/>
          <c:h val="5.03522360757728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12700">
      <a:solidFill>
        <a:srgbClr val="000000"/>
      </a:solidFill>
    </a:ln>
    <a:effectLst/>
  </c:spPr>
  <c:txPr>
    <a:bodyPr/>
    <a:lstStyle/>
    <a:p>
      <a:pPr>
        <a:defRPr sz="1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6284-720D-41B9-BBD3-0390BED1195A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A38C-7CF8-4B27-B006-1F01DD6A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1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6284-720D-41B9-BBD3-0390BED1195A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A38C-7CF8-4B27-B006-1F01DD6A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0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6284-720D-41B9-BBD3-0390BED1195A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A38C-7CF8-4B27-B006-1F01DD6A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6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6284-720D-41B9-BBD3-0390BED1195A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A38C-7CF8-4B27-B006-1F01DD6A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6284-720D-41B9-BBD3-0390BED1195A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A38C-7CF8-4B27-B006-1F01DD6A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0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6284-720D-41B9-BBD3-0390BED1195A}" type="datetimeFigureOut">
              <a:rPr lang="en-US" smtClean="0"/>
              <a:t>7/4/24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A38C-7CF8-4B27-B006-1F01DD6A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5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6284-720D-41B9-BBD3-0390BED1195A}" type="datetimeFigureOut">
              <a:rPr lang="en-US" smtClean="0"/>
              <a:t>7/4/24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A38C-7CF8-4B27-B006-1F01DD6A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2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6284-720D-41B9-BBD3-0390BED1195A}" type="datetimeFigureOut">
              <a:rPr lang="en-US" smtClean="0"/>
              <a:t>7/4/24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A38C-7CF8-4B27-B006-1F01DD6A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5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6284-720D-41B9-BBD3-0390BED1195A}" type="datetimeFigureOut">
              <a:rPr lang="en-US" smtClean="0"/>
              <a:t>7/4/24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A38C-7CF8-4B27-B006-1F01DD6A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7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6284-720D-41B9-BBD3-0390BED1195A}" type="datetimeFigureOut">
              <a:rPr lang="en-US" smtClean="0"/>
              <a:t>7/4/24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A38C-7CF8-4B27-B006-1F01DD6A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3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6284-720D-41B9-BBD3-0390BED1195A}" type="datetimeFigureOut">
              <a:rPr lang="en-US" smtClean="0"/>
              <a:t>7/4/24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A38C-7CF8-4B27-B006-1F01DD6A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96284-720D-41B9-BBD3-0390BED1195A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9A38C-7CF8-4B27-B006-1F01DD6A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5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787997017"/>
              </p:ext>
            </p:extLst>
          </p:nvPr>
        </p:nvGraphicFramePr>
        <p:xfrm>
          <a:off x="4572000" y="3429000"/>
          <a:ext cx="4572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948D9C7-30D7-3613-3057-729E4C2C08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2679492"/>
              </p:ext>
            </p:extLst>
          </p:nvPr>
        </p:nvGraphicFramePr>
        <p:xfrm>
          <a:off x="0" y="3429000"/>
          <a:ext cx="4572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69D66CE-EB2E-9BD7-D82D-52C201A5E1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3324562"/>
              </p:ext>
            </p:extLst>
          </p:nvPr>
        </p:nvGraphicFramePr>
        <p:xfrm>
          <a:off x="4572000" y="0"/>
          <a:ext cx="4572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0891EC1-A2C7-94C9-7065-3D854D13EE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3655607"/>
              </p:ext>
            </p:extLst>
          </p:nvPr>
        </p:nvGraphicFramePr>
        <p:xfrm>
          <a:off x="0" y="0"/>
          <a:ext cx="4572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74482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9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DMDC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 Thurston CIV OPA</dc:creator>
  <cp:lastModifiedBy>AJ Thurston</cp:lastModifiedBy>
  <cp:revision>12</cp:revision>
  <dcterms:created xsi:type="dcterms:W3CDTF">2023-10-26T14:42:02Z</dcterms:created>
  <dcterms:modified xsi:type="dcterms:W3CDTF">2024-07-04T12:13:08Z</dcterms:modified>
</cp:coreProperties>
</file>