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66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D9C3-AC86-4895-886E-F1BCBCA0019D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69241-E0A8-4557-9ED6-CDD4FA04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 flipped the left plot horizontally as I like the plot filling from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69241-E0A8-4557-9ED6-CDD4FA04D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4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C0CC-DFEC-4D5E-84BE-E3B796008FBA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8BBA-C15E-4AB7-9F70-38A561E62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DCD173-2883-1422-56D4-5C40E737834C}"/>
              </a:ext>
            </a:extLst>
          </p:cNvPr>
          <p:cNvGrpSpPr/>
          <p:nvPr/>
        </p:nvGrpSpPr>
        <p:grpSpPr>
          <a:xfrm>
            <a:off x="-1" y="0"/>
            <a:ext cx="9144000" cy="6858000"/>
            <a:chOff x="-1" y="0"/>
            <a:chExt cx="9144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9A799D-49D1-E787-F7DA-445C808DFB45}"/>
                </a:ext>
              </a:extLst>
            </p:cNvPr>
            <p:cNvSpPr/>
            <p:nvPr/>
          </p:nvSpPr>
          <p:spPr>
            <a:xfrm>
              <a:off x="-1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5BD614-6582-AAB6-0C0C-FD1A3C3B3DEE}"/>
                </a:ext>
              </a:extLst>
            </p:cNvPr>
            <p:cNvGrpSpPr/>
            <p:nvPr/>
          </p:nvGrpSpPr>
          <p:grpSpPr>
            <a:xfrm>
              <a:off x="761999" y="0"/>
              <a:ext cx="7620001" cy="6858000"/>
              <a:chOff x="761999" y="0"/>
              <a:chExt cx="7620001" cy="685800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8FFA99E3-D111-FB87-F0CC-77F29E771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53000" y="0"/>
                <a:ext cx="3429000" cy="6858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F09C0446-71D6-C2DD-CF6B-613AB4969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762000" y="0"/>
                <a:ext cx="3429000" cy="68580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3134A-3471-F28A-F799-169A88203484}"/>
                  </a:ext>
                </a:extLst>
              </p:cNvPr>
              <p:cNvSpPr txBox="1"/>
              <p:nvPr/>
            </p:nvSpPr>
            <p:spPr>
              <a:xfrm>
                <a:off x="761999" y="130892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Pre-training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4A052D-8E3D-D7D3-9F80-015ED793AD3C}"/>
                  </a:ext>
                </a:extLst>
              </p:cNvPr>
              <p:cNvSpPr txBox="1"/>
              <p:nvPr/>
            </p:nvSpPr>
            <p:spPr>
              <a:xfrm>
                <a:off x="4952999" y="6367691"/>
                <a:ext cx="342900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3366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58/100 passed  </a:t>
                </a:r>
                <a:r>
                  <a:rPr lang="en-US" sz="1700" dirty="0">
                    <a:solidFill>
                      <a:srgbClr val="BEBEB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42/100 failed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DA5E65-16B0-AEB4-6AA7-458008CD65DD}"/>
                  </a:ext>
                </a:extLst>
              </p:cNvPr>
              <p:cNvSpPr txBox="1"/>
              <p:nvPr/>
            </p:nvSpPr>
            <p:spPr>
              <a:xfrm>
                <a:off x="4952999" y="136366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Post-training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97B438-F817-FD60-7A51-56C65E6617AB}"/>
                  </a:ext>
                </a:extLst>
              </p:cNvPr>
              <p:cNvSpPr txBox="1"/>
              <p:nvPr/>
            </p:nvSpPr>
            <p:spPr>
              <a:xfrm>
                <a:off x="761999" y="6373165"/>
                <a:ext cx="3429000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33666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27/100 passed  </a:t>
                </a:r>
                <a:r>
                  <a:rPr lang="en-US" sz="1700" dirty="0">
                    <a:solidFill>
                      <a:srgbClr val="BEBEB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73/100 failed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54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1373</TotalTime>
  <Words>34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Thurston</dc:creator>
  <cp:lastModifiedBy>AJ Thurston</cp:lastModifiedBy>
  <cp:revision>4</cp:revision>
  <dcterms:created xsi:type="dcterms:W3CDTF">2023-02-16T19:48:10Z</dcterms:created>
  <dcterms:modified xsi:type="dcterms:W3CDTF">2023-02-17T20:19:08Z</dcterms:modified>
</cp:coreProperties>
</file>