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00000"/>
    <a:srgbClr val="47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/>
              <a:t>Two Respons</a:t>
            </a:r>
            <a:r>
              <a:rPr lang="en-US" baseline="0" dirty="0" smtClean="0"/>
              <a:t>e Options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DF8-B86E-98563D1B81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1CFC0E0F-A9FB-4A2E-980E-EE9E263C0A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151-4DF8-B86E-98563D1B815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8D7E97B-3284-4D45-9FB4-88FAD7B2BF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151-4DF8-B86E-98563D1B815D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59069624-964D-4778-9299-2E4A885508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151-4DF8-B86E-98563D1B815D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7E0970D-6D6D-4D42-ABD8-C0115460A3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151-4DF8-B86E-98563D1B815D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0.29999999999999993</c:v>
                </c:pt>
                <c:pt idx="1">
                  <c:v>0.29999999999999993</c:v>
                </c:pt>
                <c:pt idx="2">
                  <c:v>0.19999999999999996</c:v>
                </c:pt>
                <c:pt idx="3">
                  <c:v>9.9999999999999978E-2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Sheet1!$B$2:$B$5</c15:f>
                <c15:dlblRangeCache>
                  <c:ptCount val="4"/>
                  <c:pt idx="0">
                    <c:v>40%</c:v>
                  </c:pt>
                  <c:pt idx="1">
                    <c:v>40%</c:v>
                  </c:pt>
                  <c:pt idx="2">
                    <c:v>50%</c:v>
                  </c:pt>
                  <c:pt idx="3">
                    <c:v>60%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151-4DF8-B86E-98563D1B81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Never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0.6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1-4DF8-B86E-98563D1B81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4AD5E64-6A55-4A22-8627-A86356FCAC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151-4DF8-B86E-98563D1B815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9A3E7F9-B186-4BD4-9995-6F90B2BCE3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151-4DF8-B86E-98563D1B815D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5D86AAF-71E6-407C-A1C6-F3CDBD327F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151-4DF8-B86E-98563D1B815D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E85F38B-9095-494C-8923-905DD8141F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7151-4DF8-B86E-98563D1B815D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9.9999999999999978E-2</c:v>
                </c:pt>
                <c:pt idx="1">
                  <c:v>9.9999999999999978E-2</c:v>
                </c:pt>
                <c:pt idx="2">
                  <c:v>0.19999999999999996</c:v>
                </c:pt>
                <c:pt idx="3">
                  <c:v>0.29999999999999993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Sheet1!$D$2:$D$5</c15:f>
                <c15:dlblRangeCache>
                  <c:ptCount val="4"/>
                  <c:pt idx="0">
                    <c:v>60%</c:v>
                  </c:pt>
                  <c:pt idx="1">
                    <c:v>60%</c:v>
                  </c:pt>
                  <c:pt idx="2">
                    <c:v>50%</c:v>
                  </c:pt>
                  <c:pt idx="3">
                    <c:v>40%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151-4DF8-B86E-98563D1B8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8.3809055118109208E-4"/>
          <c:y val="0.93558526478929227"/>
          <c:w val="0.99832381889763777"/>
          <c:h val="5.035223607577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/>
              <a:t>Three Respons</a:t>
            </a:r>
            <a:r>
              <a:rPr lang="en-US" baseline="0" dirty="0" smtClean="0"/>
              <a:t>e Options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DF8-B86E-98563D1B81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7BDA8AA-0167-4458-9EC7-787692D2AA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7EE-4C74-B690-13E25267AA0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7BA977A-46B4-4C0C-9044-F269F01D00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7EE-4C74-B690-13E25267AA0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F01D8BF-0967-42DF-8618-9D1F4464BD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7EE-4C74-B690-13E25267AA0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2CA93A9-51D4-46C0-8072-932B5C0EE5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7EE-4C74-B690-13E25267AA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0.45</c:v>
                </c:pt>
                <c:pt idx="1">
                  <c:v>0.35000000000000003</c:v>
                </c:pt>
                <c:pt idx="2">
                  <c:v>0.25</c:v>
                </c:pt>
                <c:pt idx="3">
                  <c:v>0.15000000000000002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Sheet1!$B$2:$B$5</c15:f>
                <c15:dlblRangeCache>
                  <c:ptCount val="4"/>
                  <c:pt idx="0">
                    <c:v>20%</c:v>
                  </c:pt>
                  <c:pt idx="1">
                    <c:v>30%</c:v>
                  </c:pt>
                  <c:pt idx="2">
                    <c:v>40%</c:v>
                  </c:pt>
                  <c:pt idx="3">
                    <c:v>50%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151-4DF8-B86E-98563D1B81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1-4DF8-B86E-98563D1B81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6AEB28B5-CDB1-4CDA-9FD8-22D90E5B18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7EE-4C74-B690-13E25267AA0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63DB021-1F31-42A2-A42C-6C72EE18CC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7EE-4C74-B690-13E25267AA0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11CEF50-4829-4403-8C2D-0114CFA4A0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7EE-4C74-B690-13E25267AA0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70C2C2A-466B-4065-A071-6D584105B6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7EE-4C74-B690-13E25267AA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0.35000000000000003</c:v>
                </c:pt>
                <c:pt idx="1">
                  <c:v>0.35000000000000003</c:v>
                </c:pt>
                <c:pt idx="2">
                  <c:v>0.35000000000000003</c:v>
                </c:pt>
                <c:pt idx="3">
                  <c:v>0.35000000000000003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Sheet1!$D$2:$D$5</c15:f>
                <c15:dlblRangeCache>
                  <c:ptCount val="4"/>
                  <c:pt idx="0">
                    <c:v>30%</c:v>
                  </c:pt>
                  <c:pt idx="1">
                    <c:v>30%</c:v>
                  </c:pt>
                  <c:pt idx="2">
                    <c:v>30%</c:v>
                  </c:pt>
                  <c:pt idx="3">
                    <c:v>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151-4DF8-B86E-98563D1B81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</c:v>
                </c:pt>
                <c:pt idx="1">
                  <c:v>0.39999999999999997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E-4C74-B690-13E25267AA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6A72B97C-5BB5-4802-8887-A6D5762016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7EE-4C74-B690-13E25267AA0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EEF5C7C-FE09-4DE4-A0CE-E8D98895EA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7EE-4C74-B690-13E25267AA0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E4F0162-9F7D-4C40-9282-889F3B5268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7EE-4C74-B690-13E25267AA0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7504147-A2A5-432B-9974-472C2A2CA0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7EE-4C74-B690-13E25267AA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0.15000000000000002</c:v>
                </c:pt>
                <c:pt idx="1">
                  <c:v>0.25000000000000006</c:v>
                </c:pt>
                <c:pt idx="2">
                  <c:v>0.35000000000000003</c:v>
                </c:pt>
                <c:pt idx="3">
                  <c:v>0.45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Sheet1!$F$2:$F$5</c15:f>
                <c15:dlblRangeCache>
                  <c:ptCount val="4"/>
                  <c:pt idx="0">
                    <c:v>50%</c:v>
                  </c:pt>
                  <c:pt idx="1">
                    <c:v>40%</c:v>
                  </c:pt>
                  <c:pt idx="2">
                    <c:v>30%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E7EE-4C74-B690-13E25267A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3333333000000000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"/>
          <c:y val="0.93558526478929249"/>
          <c:w val="0.99832381889763777"/>
          <c:h val="5.035223607577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/>
              <a:t>Four Respons</a:t>
            </a:r>
            <a:r>
              <a:rPr lang="en-US" baseline="0" dirty="0" smtClean="0"/>
              <a:t>e Options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Mostly negative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DF8-B86E-98563D1B81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E4BFFB2-F5D8-44BB-B393-B6C0CC3AEE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DCEEC21-06DC-48CE-9E26-9A3A2E11E2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0CBCD35-B4E7-4F1D-9BA2-84C40435A4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0D2B06C-FF6D-465F-BF0C-A438BB7066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0.49999999999999994</c:v>
                </c:pt>
                <c:pt idx="2">
                  <c:v>0.39999999999999997</c:v>
                </c:pt>
                <c:pt idx="3">
                  <c:v>0.29999999999999993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Sheet1!$B$2:$B$6</c15:f>
                <c15:dlblRangeCache>
                  <c:ptCount val="5"/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40%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151-4DF8-B86E-98563D1B81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Somewhat negative</c:v>
                </c:pt>
              </c:strCache>
            </c:strRef>
          </c:tx>
          <c:spPr>
            <a:solidFill>
              <a:srgbClr val="8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1-4DF8-B86E-98563D1B81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6BEFC42F-3DAD-4DF7-B0FF-79B0B32DA6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933425B-2493-4CD7-8899-A4C6E4565D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83C8EB2-AE05-45B4-8EE8-4D3744964C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0398F6F-5D02-4A04-BD95-20F0DE62BB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</c:v>
                </c:pt>
                <c:pt idx="1">
                  <c:v>0.49999999999999994</c:v>
                </c:pt>
                <c:pt idx="2">
                  <c:v>0.39999999999999997</c:v>
                </c:pt>
                <c:pt idx="3">
                  <c:v>0.49999999999999994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Sheet1!$D$2:$D$6</c15:f>
                <c15:dlblRangeCache>
                  <c:ptCount val="5"/>
                  <c:pt idx="0">
                    <c:v>10%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151-4DF8-B86E-98563D1B81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Somewhat positive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E-4C74-B690-13E25267AA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31846BB-21FA-47EE-844B-EEE342E0AF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982A93B-FE79-4C4A-9D42-8877A7CC0E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5F661E52-BF06-4FB5-B953-57A4AA4FFF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AA162B2-1416-4C27-A9CD-8366D24EBB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0.39999999999999997</c:v>
                </c:pt>
                <c:pt idx="1">
                  <c:v>0.39999999999999997</c:v>
                </c:pt>
                <c:pt idx="2">
                  <c:v>0.49999999999999994</c:v>
                </c:pt>
                <c:pt idx="3">
                  <c:v>0.49999999999999994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Sheet1!$F$2:$F$6</c15:f>
                <c15:dlblRangeCache>
                  <c:ptCount val="5"/>
                  <c:pt idx="0">
                    <c:v>30%</c:v>
                  </c:pt>
                  <c:pt idx="1">
                    <c:v>30%</c:v>
                  </c:pt>
                  <c:pt idx="2">
                    <c:v>20%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E7EE-4C74-B690-13E25267AA0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Mostly positive</c:v>
                </c:pt>
              </c:strCache>
            </c:strRef>
          </c:tx>
          <c:spPr>
            <a:solidFill>
              <a:srgbClr val="47AD47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Sheet1!$H$2:$H$5</c:f>
              <c:numCache>
                <c:formatCode>0%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5-4F48-B2F9-A2B84182DA7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  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38E13A5C-286D-4D45-8D63-F95E099363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5E02132-37EA-4E15-A661-4FA9537EC3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E05DD41-02D2-4487-A29C-F4F4856B72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3950C7C-8C78-4370-9558-959EB89FB8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0.19999999999999996</c:v>
                </c:pt>
                <c:pt idx="1">
                  <c:v>0.39999999999999997</c:v>
                </c:pt>
                <c:pt idx="2">
                  <c:v>0.49999999999999994</c:v>
                </c:pt>
                <c:pt idx="3">
                  <c:v>0.49999999999999994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Sheet1!$H$2:$H$6</c15:f>
                <c15:dlblRangeCache>
                  <c:ptCount val="5"/>
                  <c:pt idx="0">
                    <c:v>50%</c:v>
                  </c:pt>
                  <c:pt idx="1">
                    <c:v>30%</c:v>
                  </c:pt>
                  <c:pt idx="2">
                    <c:v>20%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98D5-4F48-B2F9-A2B84182DA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2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7"/>
        <c:delete val="1"/>
      </c:legendEntry>
      <c:layout>
        <c:manualLayout>
          <c:xMode val="edge"/>
          <c:yMode val="edge"/>
          <c:x val="9.9275590551181098E-2"/>
          <c:y val="0.93558526478929249"/>
          <c:w val="0.88269881889763779"/>
          <c:h val="5.035223607577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/>
              <a:t>Five Respons</a:t>
            </a:r>
            <a:r>
              <a:rPr lang="en-US" baseline="0" dirty="0" smtClean="0"/>
              <a:t>e Options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Strongly
Disagree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DF8-B86E-98563D1B81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0731437F-DF6D-4A77-8B64-96707F978F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CA8097A-9ECA-4B52-BAE1-9C86FBCBF5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79F7421-49C5-4064-94C2-D11F89EA25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34029A4-9E8A-4903-90F8-DAAD9A3E24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0.64999999999999991</c:v>
                </c:pt>
                <c:pt idx="1">
                  <c:v>0.6</c:v>
                </c:pt>
                <c:pt idx="2">
                  <c:v>0.44999999999999996</c:v>
                </c:pt>
                <c:pt idx="3">
                  <c:v>0.29999999999999993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Sheet1!$B$2:$B$6</c15:f>
                <c15:dlblRangeCache>
                  <c:ptCount val="5"/>
                  <c:pt idx="0">
                    <c:v>5%</c:v>
                  </c:pt>
                  <c:pt idx="1">
                    <c:v>10%</c:v>
                  </c:pt>
                  <c:pt idx="2">
                    <c:v>25%</c:v>
                  </c:pt>
                  <c:pt idx="3">
                    <c:v>40%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151-4DF8-B86E-98563D1B81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Somewhat
Disagree</c:v>
                </c:pt>
              </c:strCache>
            </c:strRef>
          </c:tx>
          <c:spPr>
            <a:solidFill>
              <a:srgbClr val="8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0.05</c:v>
                </c:pt>
                <c:pt idx="1">
                  <c:v>0.1</c:v>
                </c:pt>
                <c:pt idx="2">
                  <c:v>0.25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1-4DF8-B86E-98563D1B81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80D212C8-4D7D-4E59-881C-3B738F6AA7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89129C7-841C-4C9C-A189-BEBB6F57A8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ECA00CA-64A8-49D6-BE98-BF17DFC758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9A8F356-EEA0-48E2-BC14-38534FEF10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0.64999999999999991</c:v>
                </c:pt>
                <c:pt idx="1">
                  <c:v>0.6</c:v>
                </c:pt>
                <c:pt idx="2">
                  <c:v>0.44999999999999996</c:v>
                </c:pt>
                <c:pt idx="3">
                  <c:v>0.49999999999999994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Sheet1!$D$2:$D$6</c15:f>
                <c15:dlblRangeCache>
                  <c:ptCount val="5"/>
                  <c:pt idx="0">
                    <c:v>5%</c:v>
                  </c:pt>
                  <c:pt idx="1">
                    <c:v>10%</c:v>
                  </c:pt>
                  <c:pt idx="2">
                    <c:v>25%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151-4DF8-B86E-98563D1B81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Neither Agree
nor Disagree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0.25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E-4C74-B690-13E25267AA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A3321994-3616-47C1-9C0D-843F00FEF6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D702820-4118-4C68-8D93-4A33931BCC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FD29DD9-5A97-4913-9A69-2DCD5EED14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4A82908-3B4F-45D8-BEB0-34F22837B1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0.44999999999999996</c:v>
                </c:pt>
                <c:pt idx="1">
                  <c:v>0.49999999999999994</c:v>
                </c:pt>
                <c:pt idx="2">
                  <c:v>0.49999999999999994</c:v>
                </c:pt>
                <c:pt idx="3">
                  <c:v>0.49999999999999994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Sheet1!$F$2:$F$6</c15:f>
                <c15:dlblRangeCache>
                  <c:ptCount val="5"/>
                  <c:pt idx="0">
                    <c:v>25%</c:v>
                  </c:pt>
                  <c:pt idx="1">
                    <c:v>20%</c:v>
                  </c:pt>
                  <c:pt idx="2">
                    <c:v>20%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E7EE-4C74-B690-13E25267AA0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Somewhat
Agree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Sheet1!$H$2:$H$5</c:f>
              <c:numCache>
                <c:formatCode>0%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5-4F48-B2F9-A2B84182DA7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  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422338E-B335-47F0-94CA-6FFFC53069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8D5-4F48-B2F9-A2B84182DA7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D102931-EF4B-4ADE-B36A-45A012EF98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8D5-4F48-B2F9-A2B84182DA7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17454E7D-9F3F-4D92-A437-9DACDE25C2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8D5-4F48-B2F9-A2B84182DA7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42F4FD43-9804-4CB2-A354-4B13306914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8D5-4F48-B2F9-A2B84182D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0.49999999999999994</c:v>
                </c:pt>
                <c:pt idx="1">
                  <c:v>0.39999999999999997</c:v>
                </c:pt>
                <c:pt idx="2">
                  <c:v>0.49999999999999994</c:v>
                </c:pt>
                <c:pt idx="3">
                  <c:v>0.49999999999999994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Sheet1!$H$2:$H$6</c15:f>
                <c15:dlblRangeCache>
                  <c:ptCount val="5"/>
                  <c:pt idx="0">
                    <c:v>20%</c:v>
                  </c:pt>
                  <c:pt idx="1">
                    <c:v>30%</c:v>
                  </c:pt>
                  <c:pt idx="2">
                    <c:v>20%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98D5-4F48-B2F9-A2B84182DA7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Strongly
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Sheet1!$J$2:$J$5</c:f>
              <c:numCache>
                <c:formatCode>0%</c:formatCode>
                <c:ptCount val="4"/>
                <c:pt idx="0">
                  <c:v>0.45</c:v>
                </c:pt>
                <c:pt idx="1">
                  <c:v>0.3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9-46B1-BA31-0518F7DC8A8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   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892CD48-A0F9-4AE6-B811-F2C9E1F66B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9D9-46B1-BA31-0518F7DC8A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483FD9A-BAFF-4FEA-8038-2B6D81E361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9D9-46B1-BA31-0518F7DC8A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6B618F1-CF64-4082-A749-BD13830B7E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9D9-46B1-BA31-0518F7DC8A8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10EE56E-626F-412D-A523-4CD4436924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9D9-46B1-BA31-0518F7DC8A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>
                  <c:v>0.24999999999999994</c:v>
                </c:pt>
                <c:pt idx="1">
                  <c:v>0.39999999999999997</c:v>
                </c:pt>
                <c:pt idx="2">
                  <c:v>0.6</c:v>
                </c:pt>
                <c:pt idx="3">
                  <c:v>0.7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Sheet1!$J$2:$J$5</c15:f>
                <c15:dlblRangeCache>
                  <c:ptCount val="4"/>
                  <c:pt idx="0">
                    <c:v>45%</c:v>
                  </c:pt>
                  <c:pt idx="1">
                    <c:v>30%</c:v>
                  </c:pt>
                  <c:pt idx="2">
                    <c:v>10%</c:v>
                  </c:pt>
                  <c:pt idx="3">
                    <c:v>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89D9-46B1-BA31-0518F7DC8A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2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14218749999999999"/>
          <c:y val="0.89929552784845423"/>
          <c:w val="0.80781250000000004"/>
          <c:h val="8.66419730166109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6284-720D-41B9-BBD3-0390BED1195A}" type="datetimeFigureOut">
              <a:rPr lang="en-US" smtClean="0"/>
              <a:t>2023-10-26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8011139"/>
              </p:ext>
            </p:extLst>
          </p:nvPr>
        </p:nvGraphicFramePr>
        <p:xfrm>
          <a:off x="530578" y="71402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179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18196147"/>
              </p:ext>
            </p:extLst>
          </p:nvPr>
        </p:nvGraphicFramePr>
        <p:xfrm>
          <a:off x="508000" y="7196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7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59112915"/>
              </p:ext>
            </p:extLst>
          </p:nvPr>
        </p:nvGraphicFramePr>
        <p:xfrm>
          <a:off x="508000" y="7196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1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30007278"/>
              </p:ext>
            </p:extLst>
          </p:nvPr>
        </p:nvGraphicFramePr>
        <p:xfrm>
          <a:off x="508000" y="7196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82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DMDC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Thurston CIV OPA</dc:creator>
  <cp:lastModifiedBy>AJ Thurston CIV OPA</cp:lastModifiedBy>
  <cp:revision>10</cp:revision>
  <dcterms:created xsi:type="dcterms:W3CDTF">2023-10-26T14:42:02Z</dcterms:created>
  <dcterms:modified xsi:type="dcterms:W3CDTF">2023-10-26T16:09:25Z</dcterms:modified>
</cp:coreProperties>
</file>