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B420-D900-4CE3-B392-513D01E3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0503A-D10C-4A56-89BD-54F4975B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1057-BECE-4A7D-8642-84675A3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06DB-7410-4AF1-B7BA-E5490D7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382C-1951-4040-9CD9-71B55E66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3F17-1816-49C2-80F6-5DEB2B8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F330-63CB-4A2B-A55C-D15D83A5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3B01-7643-47D3-A7F4-C4AB76E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3F7A-1D19-4A9D-9D3F-42B32514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1ED9-A972-493C-A2BF-A2369DC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EC8D4-3D43-47AB-AE0D-B4D9CEC62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23F73-DB3E-40BF-B49E-22331BF8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0F51-FD47-456A-B3D5-1B5ABEAF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2735-10FD-46D0-97B2-B98F9877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F309-CCEB-4A12-B730-507E7BBD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F087-AE12-4304-B06B-082F6062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CD1E-765A-4080-AFCE-923ABA90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0A37-401B-4517-AB9B-0E2D1A2A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B0E3-64B5-46D4-983D-9AF9581A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67BA-D78A-43F4-BEF2-3981BE38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4D83-739F-4EFA-A93E-A1B1DE2D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9B31-26C5-4231-8E03-2EE8B925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6575-CEDA-47A9-837F-5E8F1E6D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6AE5-0979-49F3-BB2F-08E6FC2A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B341-F483-435D-9F1A-2095121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9EE5-FA02-4EB2-9D6B-568894A2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9BEF-F39A-45B5-B643-5ED513F60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8AD7-F72A-4732-9AF0-78CF4FD3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6B1B-5D92-478E-9510-D5D76CDF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58B1-ECB1-4AC3-9B10-9DDECD7F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2BD2-F69A-4177-995F-6E478ADE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DAA9-A546-4C8F-94A7-AA6FF2C4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5A3F-2C24-417D-B486-EF5870E6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490F1-AA0A-4523-B2EC-6A2DE51B5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746E0-6B94-4E9B-9B29-2C44F66EF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FAF00-7810-49CE-9172-4CE53945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5A7BC-B749-4CEE-9FD6-6F668BBE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688F7-6775-41C3-B086-568CB09F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C39D2-0972-4739-8D49-E57DEDE3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4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1AD2-A9B2-4EE1-A572-74514B0C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1CD9-758E-4060-A358-1F15B41C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88C11-8459-43D1-ABA4-DC57D63F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C2FB-6A86-42B1-9E38-AF252B25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2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EB6C8-D1E6-4E8C-BD8A-2E0B0866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F20A2-EE74-4DAC-B48A-683E22C9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8F871-99EB-414E-9883-A71DB622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8CA5-2C8F-445F-B5FF-BE5DE13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4796-A948-4C25-B7F1-65CA1B76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6371F-3294-4741-BCC3-8021CCE7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B8878-04B2-49A3-BEC9-556613AD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E217-C047-49A9-8C62-A72DD904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54F0-FA6A-475A-87EA-633A3359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BDE2-DD03-4E15-ADE6-ECC32133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A9EA-8F1A-4911-976E-5D5220F9A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4F364-739E-46CE-9B8D-A0E90297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9909-C91E-4A04-896D-EE2BCC94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4DF2-F46C-424E-9A17-7E3C664D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509D-B7A7-4959-A30C-289ECB96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28C5A-A8BE-405E-B956-173733F3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F40D-1043-47CC-87C4-F06CF1B8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D0A9-C22B-454B-ADC1-757F03DED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79C3-4D7D-434A-9626-79ACF55D820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342F-DDDB-4F9D-A047-BF221F779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4730-7352-4AF8-8EC2-B0F69902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BB5A-4E7C-49B8-9CE1-020D0E97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A3509D-D482-49D8-8696-2DA3695B7945}"/>
              </a:ext>
            </a:extLst>
          </p:cNvPr>
          <p:cNvSpPr/>
          <p:nvPr/>
        </p:nvSpPr>
        <p:spPr>
          <a:xfrm>
            <a:off x="9261230" y="3670789"/>
            <a:ext cx="234460" cy="215411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8ABF62-8832-44F5-8ECF-1E8C40B97C14}"/>
              </a:ext>
            </a:extLst>
          </p:cNvPr>
          <p:cNvGrpSpPr/>
          <p:nvPr/>
        </p:nvGrpSpPr>
        <p:grpSpPr>
          <a:xfrm>
            <a:off x="3259014" y="422031"/>
            <a:ext cx="8721969" cy="3985846"/>
            <a:chOff x="3311766" y="1219201"/>
            <a:chExt cx="8721969" cy="39858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5BAC41-0EDC-4FEF-9CB9-CFEB7E39A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18" b="22849"/>
            <a:stretch/>
          </p:blipFill>
          <p:spPr>
            <a:xfrm>
              <a:off x="3311766" y="1219201"/>
              <a:ext cx="8721969" cy="39858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B4D314-04A0-4314-B94C-28CD88C83AA8}"/>
                </a:ext>
              </a:extLst>
            </p:cNvPr>
            <p:cNvSpPr/>
            <p:nvPr/>
          </p:nvSpPr>
          <p:spPr>
            <a:xfrm>
              <a:off x="3311766" y="1899141"/>
              <a:ext cx="1981206" cy="2625967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FDBCEA-0A48-4E38-80B4-C97299CE1800}"/>
                </a:ext>
              </a:extLst>
            </p:cNvPr>
            <p:cNvSpPr/>
            <p:nvPr/>
          </p:nvSpPr>
          <p:spPr>
            <a:xfrm>
              <a:off x="9343287" y="1899141"/>
              <a:ext cx="1535728" cy="1987060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91EEC6-86C4-44F7-92C3-5575DC77D44C}"/>
                </a:ext>
              </a:extLst>
            </p:cNvPr>
            <p:cNvSpPr/>
            <p:nvPr/>
          </p:nvSpPr>
          <p:spPr>
            <a:xfrm>
              <a:off x="5738444" y="2951284"/>
              <a:ext cx="896817" cy="1257300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76736D-B475-457F-9B5E-6242CDAE5297}"/>
                </a:ext>
              </a:extLst>
            </p:cNvPr>
            <p:cNvSpPr/>
            <p:nvPr/>
          </p:nvSpPr>
          <p:spPr>
            <a:xfrm>
              <a:off x="8170982" y="3311770"/>
              <a:ext cx="726832" cy="899744"/>
            </a:xfrm>
            <a:prstGeom prst="rect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B968E5-DB99-419D-9101-3181E5069D67}"/>
                </a:ext>
              </a:extLst>
            </p:cNvPr>
            <p:cNvSpPr/>
            <p:nvPr/>
          </p:nvSpPr>
          <p:spPr>
            <a:xfrm>
              <a:off x="7256583" y="3308840"/>
              <a:ext cx="550983" cy="723898"/>
            </a:xfrm>
            <a:prstGeom prst="rect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E1052C-CA02-4861-9428-00B1F9F7C18D}"/>
                </a:ext>
              </a:extLst>
            </p:cNvPr>
            <p:cNvSpPr/>
            <p:nvPr/>
          </p:nvSpPr>
          <p:spPr>
            <a:xfrm>
              <a:off x="6600088" y="3593124"/>
              <a:ext cx="550984" cy="615460"/>
            </a:xfrm>
            <a:prstGeom prst="rect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C01631-2ECB-4824-9927-156A2D1C3F87}"/>
                </a:ext>
              </a:extLst>
            </p:cNvPr>
            <p:cNvSpPr txBox="1"/>
            <p:nvPr/>
          </p:nvSpPr>
          <p:spPr>
            <a:xfrm>
              <a:off x="3537437" y="4525108"/>
              <a:ext cx="1529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Alphons: 98%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4C976C-1389-4671-92F2-99BEC72D098A}"/>
                </a:ext>
              </a:extLst>
            </p:cNvPr>
            <p:cNvSpPr txBox="1"/>
            <p:nvPr/>
          </p:nvSpPr>
          <p:spPr>
            <a:xfrm>
              <a:off x="9378460" y="3886200"/>
              <a:ext cx="1535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Abhijeet: 97%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7A02E-52E8-480F-80D1-3CA8392D4744}"/>
                </a:ext>
              </a:extLst>
            </p:cNvPr>
            <p:cNvSpPr txBox="1"/>
            <p:nvPr/>
          </p:nvSpPr>
          <p:spPr>
            <a:xfrm>
              <a:off x="5693004" y="4208584"/>
              <a:ext cx="981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Anuj: 98%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C0CF15-0812-489C-858D-88414EDC2A25}"/>
                </a:ext>
              </a:extLst>
            </p:cNvPr>
            <p:cNvSpPr txBox="1"/>
            <p:nvPr/>
          </p:nvSpPr>
          <p:spPr>
            <a:xfrm>
              <a:off x="6916972" y="3992515"/>
              <a:ext cx="156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Dhananjay: 98%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E0CE10-77C0-47DB-A770-30A18855FFB7}"/>
                </a:ext>
              </a:extLst>
            </p:cNvPr>
            <p:cNvSpPr txBox="1"/>
            <p:nvPr/>
          </p:nvSpPr>
          <p:spPr>
            <a:xfrm>
              <a:off x="7823685" y="4153755"/>
              <a:ext cx="1565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yashodeep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90%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61557F-1191-4649-94D3-4F1D3BB4BDD6}"/>
                </a:ext>
              </a:extLst>
            </p:cNvPr>
            <p:cNvSpPr txBox="1"/>
            <p:nvPr/>
          </p:nvSpPr>
          <p:spPr>
            <a:xfrm>
              <a:off x="6458658" y="4179985"/>
              <a:ext cx="1116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varad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97%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A7B438E-28C3-451F-AA4A-6B79D235DFA8}"/>
              </a:ext>
            </a:extLst>
          </p:cNvPr>
          <p:cNvSpPr txBox="1"/>
          <p:nvPr/>
        </p:nvSpPr>
        <p:spPr>
          <a:xfrm>
            <a:off x="0" y="11726"/>
            <a:ext cx="32590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 Devs,</a:t>
            </a:r>
            <a:b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 love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AI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&amp;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Security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  <a:p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Want to collab for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new ideas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b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Drop an email!</a:t>
            </a:r>
          </a:p>
        </p:txBody>
      </p:sp>
    </p:spTree>
    <p:extLst>
      <p:ext uri="{BB962C8B-B14F-4D97-AF65-F5344CB8AC3E}">
        <p14:creationId xmlns:p14="http://schemas.microsoft.com/office/powerpoint/2010/main" val="2112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XeonAJ</dc:creator>
  <cp:lastModifiedBy>XeonAJ</cp:lastModifiedBy>
  <cp:revision>5</cp:revision>
  <dcterms:created xsi:type="dcterms:W3CDTF">2020-07-19T05:27:59Z</dcterms:created>
  <dcterms:modified xsi:type="dcterms:W3CDTF">2020-07-19T08:15:01Z</dcterms:modified>
</cp:coreProperties>
</file>