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AJWood515/DataStructures_Final/tree/master/Final_Project/src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reencast.com/t/76oFbvx2vFY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A1793-8BD1-4CA6-82DB-7F420381CF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0AD7E5-9436-401A-962E-09744823F8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Student Schedule final project</a:t>
            </a:r>
          </a:p>
        </p:txBody>
      </p:sp>
    </p:spTree>
    <p:extLst>
      <p:ext uri="{BB962C8B-B14F-4D97-AF65-F5344CB8AC3E}">
        <p14:creationId xmlns:p14="http://schemas.microsoft.com/office/powerpoint/2010/main" val="3985663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5B858-6C32-4D2E-B22F-D645D846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Formalized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D3273-5F65-4FAF-A1DB-81FECBB0D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cs typeface="Arial" panose="020B0604020202020204" pitchFamily="34" charset="0"/>
              </a:rPr>
              <a:t>My project is student schedule that you can add new students and add new courses. You can add courses to students and then display a course list for each student.</a:t>
            </a:r>
          </a:p>
          <a:p>
            <a:pPr marL="0" indent="0">
              <a:buNone/>
            </a:pPr>
            <a:r>
              <a:rPr lang="en-US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cs typeface="Arial" panose="020B0604020202020204" pitchFamily="34" charset="0"/>
              </a:rPr>
              <a:t>The courses are sorted alphabetically automatically when added to the students using a linked list.</a:t>
            </a:r>
          </a:p>
          <a:p>
            <a:pPr marL="0" indent="0">
              <a:buNone/>
            </a:pPr>
            <a:r>
              <a:rPr lang="en-US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cs typeface="Arial" panose="020B0604020202020204" pitchFamily="34" charset="0"/>
              </a:rPr>
              <a:t>You can then take the students and sort them by their last name in an Insertion Sort.</a:t>
            </a:r>
          </a:p>
        </p:txBody>
      </p:sp>
    </p:spTree>
    <p:extLst>
      <p:ext uri="{BB962C8B-B14F-4D97-AF65-F5344CB8AC3E}">
        <p14:creationId xmlns:p14="http://schemas.microsoft.com/office/powerpoint/2010/main" val="3370079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8B36E-48B1-4D1D-96DB-FFDC896D6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Time and Change 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E2AB0-F63C-4BDF-A689-C2E448202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42699"/>
            <a:ext cx="9905998" cy="364850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first sprint I worked on getting the main portion of my project by making a student class that takes a student id, first and last name, how many credits their major is, how many they have completed, and what their major is.</a:t>
            </a:r>
          </a:p>
          <a:p>
            <a:r>
              <a:rPr lang="en-US" dirty="0"/>
              <a:t>I also made a course class that will take a course name, abbreviated department code (ex. WDV, CIS, ENG), a course number, what semester it is in, and who the instructor is in the first sprint.</a:t>
            </a:r>
          </a:p>
          <a:p>
            <a:r>
              <a:rPr lang="en-US" dirty="0"/>
              <a:t>In the second sprint I worked on make a linked list that would accept courses being added to the students so I modified my student class to extend my linked list that way I could insert the courses while also being sorted and attached to a specific student.</a:t>
            </a:r>
          </a:p>
          <a:p>
            <a:r>
              <a:rPr lang="en-US" dirty="0"/>
              <a:t>In the third sprint, I was more occupied by a different class project so I didn’t get much done in regards to my project</a:t>
            </a:r>
          </a:p>
          <a:p>
            <a:r>
              <a:rPr lang="en-US" dirty="0"/>
              <a:t>The final and fourth sprint, I created the Insertion Sort and changed it to accept students and display them and course lists which were sorted by last name alphabetically. I also created the power point and user manual.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41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579D0-F461-4211-AB6B-5F7BB0393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24483-9128-4173-951E-8826AA128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Project started off slow going because I was unsure of how to tackle putting students and courses together and display them sorted. I started off with the basic blocks off my project with a Student class and a Course class. </a:t>
            </a:r>
          </a:p>
          <a:p>
            <a:r>
              <a:rPr lang="en-US" dirty="0"/>
              <a:t>I also started by making a linked list. This is were it became tricky because I didn’t know if I wanted to have a class list for each course or just have a student schedule. I chose to use a student schedule list because that was the way my project steered towards. </a:t>
            </a:r>
          </a:p>
          <a:p>
            <a:r>
              <a:rPr lang="en-US" dirty="0"/>
              <a:t>I encountered a major block with using a </a:t>
            </a:r>
            <a:r>
              <a:rPr lang="en-US" dirty="0" err="1"/>
              <a:t>gui</a:t>
            </a:r>
            <a:r>
              <a:rPr lang="en-US" dirty="0"/>
              <a:t> with my project. I tried using </a:t>
            </a:r>
            <a:r>
              <a:rPr lang="en-US" dirty="0" err="1"/>
              <a:t>jframe</a:t>
            </a:r>
            <a:r>
              <a:rPr lang="en-US" dirty="0"/>
              <a:t> to be able to add students and courses but it was not turning out how I wanted it to or at all. </a:t>
            </a:r>
          </a:p>
          <a:p>
            <a:r>
              <a:rPr lang="en-US" dirty="0"/>
              <a:t>Another major block was the time I spent on other projects trying to get them done in order to spend more time on this project.  </a:t>
            </a:r>
          </a:p>
        </p:txBody>
      </p:sp>
    </p:spTree>
    <p:extLst>
      <p:ext uri="{BB962C8B-B14F-4D97-AF65-F5344CB8AC3E}">
        <p14:creationId xmlns:p14="http://schemas.microsoft.com/office/powerpoint/2010/main" val="1940049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CD83D-0DCB-4133-AFC5-FA9A6BBF5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Pictures of Code and </a:t>
            </a:r>
            <a:r>
              <a:rPr lang="en-US" dirty="0" err="1"/>
              <a:t>github</a:t>
            </a:r>
            <a:r>
              <a:rPr lang="en-US" dirty="0"/>
              <a:t> repo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5EC0D3-EDB0-4224-9945-7C9E7539D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4116389" cy="1828800"/>
          </a:xfrm>
        </p:spPr>
        <p:txBody>
          <a:bodyPr>
            <a:normAutofit/>
          </a:bodyPr>
          <a:lstStyle/>
          <a:p>
            <a:r>
              <a:rPr lang="en-US" dirty="0"/>
              <a:t>This is a picture of my Insertion sort class.</a:t>
            </a:r>
          </a:p>
          <a:p>
            <a:r>
              <a:rPr lang="en-US" dirty="0"/>
              <a:t>GitHub repo: </a:t>
            </a:r>
            <a:r>
              <a:rPr lang="en-US" dirty="0">
                <a:hlinkClick r:id="rId2"/>
              </a:rPr>
              <a:t>GitHub Repo </a:t>
            </a:r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07C23ABA-506C-4850-B33D-670D4161AA1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t="-265" r="21336" b="265"/>
          <a:stretch/>
        </p:blipFill>
        <p:spPr>
          <a:xfrm>
            <a:off x="6020909" y="171450"/>
            <a:ext cx="4523266" cy="6271069"/>
          </a:xfrm>
        </p:spPr>
      </p:pic>
    </p:spTree>
    <p:extLst>
      <p:ext uri="{BB962C8B-B14F-4D97-AF65-F5344CB8AC3E}">
        <p14:creationId xmlns:p14="http://schemas.microsoft.com/office/powerpoint/2010/main" val="1912226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CD83D-0DCB-4133-AFC5-FA9A6BBF5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Pictures of Code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5EC0D3-EDB0-4224-9945-7C9E7539D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4116389" cy="1828800"/>
          </a:xfrm>
        </p:spPr>
        <p:txBody>
          <a:bodyPr>
            <a:normAutofit/>
          </a:bodyPr>
          <a:lstStyle/>
          <a:p>
            <a:r>
              <a:rPr lang="en-US" dirty="0"/>
              <a:t>This is a picture of my course class.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07C23ABA-506C-4850-B33D-670D4161AA1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6020909" y="214313"/>
            <a:ext cx="4723291" cy="5900737"/>
          </a:xfrm>
        </p:spPr>
      </p:pic>
    </p:spTree>
    <p:extLst>
      <p:ext uri="{BB962C8B-B14F-4D97-AF65-F5344CB8AC3E}">
        <p14:creationId xmlns:p14="http://schemas.microsoft.com/office/powerpoint/2010/main" val="27139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6D70D-7976-4A86-88AF-91E9691B8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User’s Manual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50D93-6AAC-4D6D-936D-F58A9D9FA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The first thing you do once you have Eclipse running you open classEnrollment.java then you add a course by using these parameters: Courses(String name, String </a:t>
            </a:r>
            <a:r>
              <a:rPr lang="en-US" b="1" dirty="0" err="1"/>
              <a:t>letterCode</a:t>
            </a:r>
            <a:r>
              <a:rPr lang="en-US" b="1" dirty="0"/>
              <a:t>, int </a:t>
            </a:r>
            <a:r>
              <a:rPr lang="en-US" b="1" dirty="0" err="1"/>
              <a:t>numberCode</a:t>
            </a:r>
            <a:r>
              <a:rPr lang="en-US" b="1" dirty="0"/>
              <a:t>, String </a:t>
            </a:r>
            <a:r>
              <a:rPr lang="en-US" b="1" dirty="0" err="1"/>
              <a:t>sems</a:t>
            </a:r>
            <a:r>
              <a:rPr lang="en-US" b="1" dirty="0"/>
              <a:t>, String </a:t>
            </a:r>
            <a:r>
              <a:rPr lang="en-US" b="1" dirty="0" err="1"/>
              <a:t>inst</a:t>
            </a:r>
            <a:r>
              <a:rPr lang="en-US" b="1" dirty="0"/>
              <a:t>).</a:t>
            </a:r>
          </a:p>
          <a:p>
            <a:r>
              <a:rPr lang="en-US" b="1" dirty="0"/>
              <a:t>Then you make students using the parameters </a:t>
            </a:r>
            <a:r>
              <a:rPr lang="en-US" dirty="0"/>
              <a:t>Student(</a:t>
            </a:r>
            <a:r>
              <a:rPr lang="en-US" b="1" dirty="0"/>
              <a:t>int id, String </a:t>
            </a:r>
            <a:r>
              <a:rPr lang="en-US" b="1" dirty="0" err="1"/>
              <a:t>fName</a:t>
            </a:r>
            <a:r>
              <a:rPr lang="en-US" b="1" dirty="0"/>
              <a:t>,      String </a:t>
            </a:r>
            <a:r>
              <a:rPr lang="en-US" b="1" dirty="0" err="1"/>
              <a:t>lName</a:t>
            </a:r>
            <a:r>
              <a:rPr lang="en-US" b="1" dirty="0"/>
              <a:t>, int </a:t>
            </a:r>
            <a:r>
              <a:rPr lang="en-US" b="1" dirty="0" err="1"/>
              <a:t>credits,int</a:t>
            </a:r>
            <a:r>
              <a:rPr lang="en-US" b="1" dirty="0"/>
              <a:t> com, String </a:t>
            </a:r>
            <a:r>
              <a:rPr lang="en-US" b="1" dirty="0" err="1"/>
              <a:t>maj</a:t>
            </a:r>
            <a:r>
              <a:rPr lang="en-US" b="1" dirty="0"/>
              <a:t>).</a:t>
            </a:r>
          </a:p>
          <a:p>
            <a:r>
              <a:rPr lang="en-US" b="1" dirty="0"/>
              <a:t>Once you have that you can insert the courses into the students by doing the </a:t>
            </a:r>
            <a:r>
              <a:rPr lang="en-US" b="1" dirty="0" err="1"/>
              <a:t>student.insert</a:t>
            </a:r>
            <a:r>
              <a:rPr lang="en-US" b="1" dirty="0"/>
              <a:t>(course); command.</a:t>
            </a:r>
          </a:p>
          <a:p>
            <a:r>
              <a:rPr lang="en-US" b="1" dirty="0"/>
              <a:t>Then you would create an insert array using the int max size parameter for how many students you have. You insert them using the </a:t>
            </a:r>
            <a:r>
              <a:rPr lang="en-US" b="1" dirty="0" err="1"/>
              <a:t>sort.insert</a:t>
            </a:r>
            <a:r>
              <a:rPr lang="en-US" b="1" dirty="0"/>
              <a:t>(student); command and then </a:t>
            </a:r>
            <a:r>
              <a:rPr lang="en-US" b="1" dirty="0" err="1"/>
              <a:t>sort.display</a:t>
            </a:r>
            <a:r>
              <a:rPr lang="en-US" b="1" dirty="0"/>
              <a:t> to display the list.</a:t>
            </a:r>
          </a:p>
          <a:p>
            <a:r>
              <a:rPr lang="en-US" b="1" dirty="0"/>
              <a:t>Here is a link of it in action : </a:t>
            </a:r>
            <a:r>
              <a:rPr lang="en-US" b="1" dirty="0">
                <a:hlinkClick r:id="rId2"/>
              </a:rPr>
              <a:t>Screencast Video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87435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97A9-7BFA-4755-AA07-AA948F4EE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62DB0-4EDB-4957-B79A-52C583470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As I was writing my code I used the MERUSE technique described earlier in the semester. I tried to write it in a top down fashion for modularity. I tried to think of the quickest way to that it would be able to get threw mode code to free up processing power and memory. I used debugging techniques to help build more of a robustness to my code without it breaking.  I tried to write this program with usability in mind so that people could use it often. I tried to make it as readable as possible by adding in comments as well as a Javadoc. I tried to make shorter code work and have to jump through multiple functions to get what I want it to do.</a:t>
            </a:r>
          </a:p>
          <a:p>
            <a:r>
              <a:rPr lang="en-US" dirty="0"/>
              <a:t>My program is a basic way to create students and assign them created courses. It then creates a list to view the students and the classes assigned to them.</a:t>
            </a:r>
          </a:p>
          <a:p>
            <a:r>
              <a:rPr lang="en-US" dirty="0"/>
              <a:t>In the future  version their would be a </a:t>
            </a:r>
            <a:r>
              <a:rPr lang="en-US" dirty="0" err="1"/>
              <a:t>gui</a:t>
            </a:r>
            <a:r>
              <a:rPr lang="en-US" dirty="0"/>
              <a:t> for ease of use for a user. It would create a printable list for students to determine what classes they have for what semester. There would also be more safe guards against program breaking. </a:t>
            </a:r>
          </a:p>
        </p:txBody>
      </p:sp>
    </p:spTree>
    <p:extLst>
      <p:ext uri="{BB962C8B-B14F-4D97-AF65-F5344CB8AC3E}">
        <p14:creationId xmlns:p14="http://schemas.microsoft.com/office/powerpoint/2010/main" val="9769500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300</TotalTime>
  <Words>844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Mesh</vt:lpstr>
      <vt:lpstr>Data Structures</vt:lpstr>
      <vt:lpstr>Formalized Proposal</vt:lpstr>
      <vt:lpstr>Time and Change logs</vt:lpstr>
      <vt:lpstr>Lessons Learned</vt:lpstr>
      <vt:lpstr>Pictures of Code and github repo</vt:lpstr>
      <vt:lpstr>Pictures of Code </vt:lpstr>
      <vt:lpstr>User’s Manual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Alex Wood</dc:creator>
  <cp:lastModifiedBy>Alex Wood</cp:lastModifiedBy>
  <cp:revision>18</cp:revision>
  <dcterms:created xsi:type="dcterms:W3CDTF">2018-05-01T23:34:02Z</dcterms:created>
  <dcterms:modified xsi:type="dcterms:W3CDTF">2018-05-02T04:34:55Z</dcterms:modified>
</cp:coreProperties>
</file>