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58" r:id="rId5"/>
    <p:sldId id="264" r:id="rId6"/>
    <p:sldId id="265" r:id="rId7"/>
    <p:sldId id="259" r:id="rId8"/>
    <p:sldId id="266" r:id="rId9"/>
    <p:sldId id="267" r:id="rId10"/>
    <p:sldId id="260" r:id="rId11"/>
    <p:sldId id="268" r:id="rId12"/>
    <p:sldId id="261" r:id="rId13"/>
    <p:sldId id="262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5D3DE4E-9884-427D-A2A1-F7626BD28F35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002870A-B85C-482C-A89D-1A306D806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63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DE4E-9884-427D-A2A1-F7626BD28F35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870A-B85C-482C-A89D-1A306D806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94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DE4E-9884-427D-A2A1-F7626BD28F35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870A-B85C-482C-A89D-1A306D806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122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DE4E-9884-427D-A2A1-F7626BD28F35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870A-B85C-482C-A89D-1A306D806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721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DE4E-9884-427D-A2A1-F7626BD28F35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870A-B85C-482C-A89D-1A306D806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062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DE4E-9884-427D-A2A1-F7626BD28F35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870A-B85C-482C-A89D-1A306D806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453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DE4E-9884-427D-A2A1-F7626BD28F35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870A-B85C-482C-A89D-1A306D806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745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5D3DE4E-9884-427D-A2A1-F7626BD28F35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870A-B85C-482C-A89D-1A306D806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924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5D3DE4E-9884-427D-A2A1-F7626BD28F35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870A-B85C-482C-A89D-1A306D806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66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DE4E-9884-427D-A2A1-F7626BD28F35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870A-B85C-482C-A89D-1A306D806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73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DE4E-9884-427D-A2A1-F7626BD28F35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870A-B85C-482C-A89D-1A306D806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9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DE4E-9884-427D-A2A1-F7626BD28F35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870A-B85C-482C-A89D-1A306D806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131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DE4E-9884-427D-A2A1-F7626BD28F35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870A-B85C-482C-A89D-1A306D806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20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DE4E-9884-427D-A2A1-F7626BD28F35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870A-B85C-482C-A89D-1A306D806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8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DE4E-9884-427D-A2A1-F7626BD28F35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870A-B85C-482C-A89D-1A306D806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96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DE4E-9884-427D-A2A1-F7626BD28F35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870A-B85C-482C-A89D-1A306D806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61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DE4E-9884-427D-A2A1-F7626BD28F35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870A-B85C-482C-A89D-1A306D806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02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5D3DE4E-9884-427D-A2A1-F7626BD28F35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002870A-B85C-482C-A89D-1A306D806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36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7168" y="-42813"/>
            <a:ext cx="8825658" cy="2677648"/>
          </a:xfrm>
        </p:spPr>
        <p:txBody>
          <a:bodyPr/>
          <a:lstStyle/>
          <a:p>
            <a:r>
              <a:rPr lang="en-IN" dirty="0" err="1" smtClean="0"/>
              <a:t>Blockchain</a:t>
            </a:r>
            <a:r>
              <a:rPr lang="en-IN" dirty="0" smtClean="0"/>
              <a:t> &amp; Cryptocurrency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7168" y="4014651"/>
            <a:ext cx="8825658" cy="2843349"/>
          </a:xfrm>
        </p:spPr>
        <p:txBody>
          <a:bodyPr>
            <a:normAutofit/>
          </a:bodyPr>
          <a:lstStyle/>
          <a:p>
            <a:r>
              <a:rPr lang="en-IN" dirty="0" err="1" smtClean="0"/>
              <a:t>Blockchain</a:t>
            </a:r>
            <a:endParaRPr lang="en-IN" dirty="0" smtClean="0"/>
          </a:p>
          <a:p>
            <a:r>
              <a:rPr lang="en-IN" dirty="0" err="1"/>
              <a:t>m</a:t>
            </a:r>
            <a:r>
              <a:rPr lang="en-IN" dirty="0" err="1" smtClean="0"/>
              <a:t>erkel</a:t>
            </a:r>
            <a:r>
              <a:rPr lang="en-IN" dirty="0" smtClean="0"/>
              <a:t> tree</a:t>
            </a:r>
          </a:p>
          <a:p>
            <a:r>
              <a:rPr lang="en-IN" dirty="0" smtClean="0"/>
              <a:t>Hashing</a:t>
            </a:r>
          </a:p>
          <a:p>
            <a:r>
              <a:rPr lang="en-IN" dirty="0" smtClean="0"/>
              <a:t>encryption</a:t>
            </a:r>
          </a:p>
        </p:txBody>
      </p:sp>
    </p:spTree>
    <p:extLst>
      <p:ext uri="{BB962C8B-B14F-4D97-AF65-F5344CB8AC3E}">
        <p14:creationId xmlns:p14="http://schemas.microsoft.com/office/powerpoint/2010/main" val="36761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Hashing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Hashing is a technique in which the data are mapped with their corresponding hash </a:t>
            </a:r>
            <a:r>
              <a:rPr lang="en-IN" dirty="0" smtClean="0"/>
              <a:t>value.</a:t>
            </a:r>
          </a:p>
          <a:p>
            <a:r>
              <a:rPr lang="en-IN" dirty="0" smtClean="0"/>
              <a:t>This </a:t>
            </a:r>
            <a:r>
              <a:rPr lang="en-IN" dirty="0"/>
              <a:t>hash value is generated by means of hash function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39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69" y="1403395"/>
            <a:ext cx="10279993" cy="4631645"/>
          </a:xfrm>
        </p:spPr>
      </p:pic>
    </p:spTree>
    <p:extLst>
      <p:ext uri="{BB962C8B-B14F-4D97-AF65-F5344CB8AC3E}">
        <p14:creationId xmlns:p14="http://schemas.microsoft.com/office/powerpoint/2010/main" val="137352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hashing works </a:t>
            </a:r>
            <a:r>
              <a:rPr lang="en-IN" dirty="0"/>
              <a:t>in </a:t>
            </a:r>
            <a:r>
              <a:rPr lang="en-IN" dirty="0" err="1"/>
              <a:t>blockchain</a:t>
            </a:r>
            <a:r>
              <a:rPr lang="en-IN" dirty="0"/>
              <a:t> 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 smtClean="0"/>
              <a:t>The </a:t>
            </a:r>
            <a:r>
              <a:rPr lang="en-IN" dirty="0"/>
              <a:t>hash of the contents of the new block is taken.</a:t>
            </a:r>
          </a:p>
          <a:p>
            <a:pPr lvl="0"/>
            <a:r>
              <a:rPr lang="en-IN" dirty="0"/>
              <a:t>A nonce (random string) is appended to the hash.</a:t>
            </a:r>
          </a:p>
          <a:p>
            <a:pPr lvl="0"/>
            <a:r>
              <a:rPr lang="en-IN" dirty="0"/>
              <a:t>The new string is hashed again.</a:t>
            </a:r>
          </a:p>
          <a:p>
            <a:pPr lvl="0"/>
            <a:r>
              <a:rPr lang="en-IN" dirty="0"/>
              <a:t>The final hash is then compared to the difficulty level and seen whether it’s actually less than that or not.</a:t>
            </a:r>
          </a:p>
          <a:p>
            <a:pPr lvl="0"/>
            <a:r>
              <a:rPr lang="en-IN" dirty="0"/>
              <a:t>If not, then the nonce is changed and the process repeats again.</a:t>
            </a:r>
          </a:p>
          <a:p>
            <a:pPr lvl="0"/>
            <a:r>
              <a:rPr lang="en-IN" dirty="0"/>
              <a:t>If yes, then the block is added to the chain and the public ledger is updated and alerted of the addition.</a:t>
            </a:r>
          </a:p>
          <a:p>
            <a:pPr lvl="0"/>
            <a:r>
              <a:rPr lang="en-IN" dirty="0"/>
              <a:t>The miners responsible for this are rewarded with bitcoins.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103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Asymmetric Encryption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Every user will have their own unique private and public key, encryption is done by the sender by using the public key of the receiver, which is visible </a:t>
            </a:r>
            <a:r>
              <a:rPr lang="en-IN" dirty="0" smtClean="0"/>
              <a:t>globally.</a:t>
            </a:r>
          </a:p>
          <a:p>
            <a:r>
              <a:rPr lang="en-IN" dirty="0" smtClean="0"/>
              <a:t>And </a:t>
            </a:r>
            <a:r>
              <a:rPr lang="en-IN" dirty="0"/>
              <a:t>the receiver decrypts the message using his private key that is known only the user himself.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338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59" y="309682"/>
            <a:ext cx="7981406" cy="6167319"/>
          </a:xfrm>
        </p:spPr>
      </p:pic>
    </p:spTree>
    <p:extLst>
      <p:ext uri="{BB962C8B-B14F-4D97-AF65-F5344CB8AC3E}">
        <p14:creationId xmlns:p14="http://schemas.microsoft.com/office/powerpoint/2010/main" val="188264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72029" y="2133603"/>
            <a:ext cx="3745153" cy="1636186"/>
          </a:xfrm>
        </p:spPr>
        <p:txBody>
          <a:bodyPr>
            <a:noAutofit/>
          </a:bodyPr>
          <a:lstStyle/>
          <a:p>
            <a:pPr algn="ctr"/>
            <a:r>
              <a:rPr lang="en-IN" sz="4000" dirty="0" smtClean="0"/>
              <a:t>BY</a:t>
            </a:r>
          </a:p>
          <a:p>
            <a:pPr algn="ctr"/>
            <a:r>
              <a:rPr lang="en-IN" sz="4000" dirty="0" err="1" smtClean="0"/>
              <a:t>Jeron</a:t>
            </a:r>
            <a:r>
              <a:rPr lang="en-IN" sz="4000" dirty="0" smtClean="0"/>
              <a:t> Xavier</a:t>
            </a:r>
          </a:p>
          <a:p>
            <a:pPr algn="ctr"/>
            <a:r>
              <a:rPr lang="en-IN" sz="4000" dirty="0"/>
              <a:t>&amp;</a:t>
            </a:r>
            <a:endParaRPr lang="en-IN" sz="4000" dirty="0" smtClean="0"/>
          </a:p>
          <a:p>
            <a:pPr algn="ctr"/>
            <a:r>
              <a:rPr lang="en-IN" sz="4000" dirty="0" err="1" smtClean="0"/>
              <a:t>armstrong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49622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Blockchain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It is a decentralised network in which all the nodes in the network are connected with each other without a central server, thereby reducing the possibilities of cyber attacks and making the data </a:t>
            </a:r>
            <a:r>
              <a:rPr lang="en-IN" dirty="0" smtClean="0"/>
              <a:t>immutable.</a:t>
            </a:r>
          </a:p>
          <a:p>
            <a:r>
              <a:rPr lang="en-IN" dirty="0" err="1" smtClean="0"/>
              <a:t>Implementaion</a:t>
            </a:r>
            <a:r>
              <a:rPr lang="en-IN" dirty="0" smtClean="0"/>
              <a:t> of </a:t>
            </a:r>
            <a:r>
              <a:rPr lang="en-IN" dirty="0" err="1"/>
              <a:t>Blockchain</a:t>
            </a:r>
            <a:r>
              <a:rPr lang="en-IN" dirty="0"/>
              <a:t> will avoid the most feared problem “Double spending</a:t>
            </a:r>
            <a:r>
              <a:rPr lang="en-IN" dirty="0" smtClean="0"/>
              <a:t>”.</a:t>
            </a:r>
          </a:p>
          <a:p>
            <a:r>
              <a:rPr lang="en-IN" dirty="0" smtClean="0"/>
              <a:t>In </a:t>
            </a:r>
            <a:r>
              <a:rPr lang="en-IN" dirty="0" err="1"/>
              <a:t>blockchain</a:t>
            </a:r>
            <a:r>
              <a:rPr lang="en-IN" dirty="0"/>
              <a:t> all transactions are hashed and is visible on a public ledger, this maintains the trustworthiness of </a:t>
            </a:r>
            <a:r>
              <a:rPr lang="en-IN" dirty="0" err="1"/>
              <a:t>blockchain</a:t>
            </a:r>
            <a:r>
              <a:rPr lang="en-IN" dirty="0"/>
              <a:t> even without an external Trusted authority</a:t>
            </a:r>
            <a:r>
              <a:rPr lang="en-IN" dirty="0" smtClean="0"/>
              <a:t>.</a:t>
            </a:r>
          </a:p>
          <a:p>
            <a:r>
              <a:rPr lang="en-IN" dirty="0" smtClean="0"/>
              <a:t>In centralised network, If </a:t>
            </a:r>
            <a:r>
              <a:rPr lang="en-IN" dirty="0"/>
              <a:t>the server is malicious or hacked or attacked the network becomes non-functional whereas in </a:t>
            </a:r>
            <a:r>
              <a:rPr lang="en-IN" dirty="0" err="1"/>
              <a:t>blockchain</a:t>
            </a:r>
            <a:r>
              <a:rPr lang="en-IN" dirty="0"/>
              <a:t> as there is no central server, this is not </a:t>
            </a:r>
            <a:r>
              <a:rPr lang="en-IN" dirty="0" smtClean="0"/>
              <a:t>possible.</a:t>
            </a:r>
          </a:p>
          <a:p>
            <a:r>
              <a:rPr lang="en-IN" dirty="0" smtClean="0"/>
              <a:t>This </a:t>
            </a:r>
            <a:r>
              <a:rPr lang="en-IN" dirty="0"/>
              <a:t>stands as gigantic </a:t>
            </a:r>
            <a:r>
              <a:rPr lang="en-IN" dirty="0" smtClean="0"/>
              <a:t>advantage of decentralised system over centralised system.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212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1524408"/>
            <a:ext cx="11100848" cy="3935866"/>
          </a:xfrm>
        </p:spPr>
      </p:pic>
    </p:spTree>
    <p:extLst>
      <p:ext uri="{BB962C8B-B14F-4D97-AF65-F5344CB8AC3E}">
        <p14:creationId xmlns:p14="http://schemas.microsoft.com/office/powerpoint/2010/main" val="187343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Contn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Initially a genesis block is created, this genesis block forms the origin the </a:t>
            </a:r>
            <a:r>
              <a:rPr lang="en-IN" dirty="0" err="1" smtClean="0"/>
              <a:t>blockchain</a:t>
            </a:r>
            <a:r>
              <a:rPr lang="en-IN" dirty="0" smtClean="0"/>
              <a:t>.</a:t>
            </a:r>
          </a:p>
          <a:p>
            <a:r>
              <a:rPr lang="en-IN" dirty="0" smtClean="0"/>
              <a:t>Succeeding </a:t>
            </a:r>
            <a:r>
              <a:rPr lang="en-IN" dirty="0"/>
              <a:t>blocks are linked with this genesis block and the chain </a:t>
            </a:r>
            <a:r>
              <a:rPr lang="en-IN" dirty="0" smtClean="0"/>
              <a:t>grows.</a:t>
            </a:r>
          </a:p>
          <a:p>
            <a:r>
              <a:rPr lang="en-IN" dirty="0" smtClean="0"/>
              <a:t>When </a:t>
            </a:r>
            <a:r>
              <a:rPr lang="en-IN" dirty="0"/>
              <a:t>a transaction takes place it is pushed to the block and a hash is </a:t>
            </a:r>
            <a:r>
              <a:rPr lang="en-IN" dirty="0" smtClean="0"/>
              <a:t>generated.</a:t>
            </a:r>
          </a:p>
          <a:p>
            <a:r>
              <a:rPr lang="en-IN" dirty="0" smtClean="0"/>
              <a:t>When </a:t>
            </a:r>
            <a:r>
              <a:rPr lang="en-IN" dirty="0"/>
              <a:t>a node mines the block, the transaction </a:t>
            </a:r>
            <a:r>
              <a:rPr lang="en-IN" dirty="0" smtClean="0"/>
              <a:t>completes.</a:t>
            </a:r>
          </a:p>
          <a:p>
            <a:r>
              <a:rPr lang="en-IN" dirty="0" smtClean="0"/>
              <a:t>Followed </a:t>
            </a:r>
            <a:r>
              <a:rPr lang="en-IN" dirty="0"/>
              <a:t>an acknowledgement send to the public ledger, So that the status of transaction is visible publicly.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974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90" y="1476373"/>
            <a:ext cx="9350653" cy="4676231"/>
          </a:xfrm>
        </p:spPr>
      </p:pic>
    </p:spTree>
    <p:extLst>
      <p:ext uri="{BB962C8B-B14F-4D97-AF65-F5344CB8AC3E}">
        <p14:creationId xmlns:p14="http://schemas.microsoft.com/office/powerpoint/2010/main" val="217028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7" y="1100500"/>
            <a:ext cx="8929688" cy="5313362"/>
          </a:xfrm>
        </p:spPr>
      </p:pic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332411" y="267743"/>
            <a:ext cx="8761413" cy="708025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Sample information in a block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8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Merkel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Merkel tree is a tree </a:t>
            </a:r>
            <a:r>
              <a:rPr lang="en-IN" dirty="0" smtClean="0"/>
              <a:t>structure, </a:t>
            </a:r>
            <a:r>
              <a:rPr lang="en-IN" dirty="0"/>
              <a:t>where the data is present only in the leaf nodes and the intermediate nodes are </a:t>
            </a:r>
            <a:r>
              <a:rPr lang="en-IN" dirty="0" smtClean="0"/>
              <a:t>hashed.</a:t>
            </a:r>
          </a:p>
          <a:p>
            <a:r>
              <a:rPr lang="en-IN" dirty="0" smtClean="0"/>
              <a:t>In </a:t>
            </a:r>
            <a:r>
              <a:rPr lang="en-IN" dirty="0"/>
              <a:t>order to access the data the user needs to traverse several levels of hashes from root to leaf node.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978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291374"/>
            <a:ext cx="9875520" cy="6293194"/>
          </a:xfrm>
        </p:spPr>
      </p:pic>
    </p:spTree>
    <p:extLst>
      <p:ext uri="{BB962C8B-B14F-4D97-AF65-F5344CB8AC3E}">
        <p14:creationId xmlns:p14="http://schemas.microsoft.com/office/powerpoint/2010/main" val="224182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8" y="2011680"/>
            <a:ext cx="11246063" cy="4385129"/>
          </a:xfrm>
        </p:spPr>
      </p:pic>
    </p:spTree>
    <p:extLst>
      <p:ext uri="{BB962C8B-B14F-4D97-AF65-F5344CB8AC3E}">
        <p14:creationId xmlns:p14="http://schemas.microsoft.com/office/powerpoint/2010/main" val="242576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</TotalTime>
  <Words>449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Blockchain &amp; Cryptocurrency</vt:lpstr>
      <vt:lpstr>Blockchain</vt:lpstr>
      <vt:lpstr>PowerPoint Presentation</vt:lpstr>
      <vt:lpstr>Contn…</vt:lpstr>
      <vt:lpstr>PowerPoint Presentation</vt:lpstr>
      <vt:lpstr>Sample information in a block</vt:lpstr>
      <vt:lpstr>Merkel tree</vt:lpstr>
      <vt:lpstr>PowerPoint Presentation</vt:lpstr>
      <vt:lpstr>PowerPoint Presentation</vt:lpstr>
      <vt:lpstr>Hashing</vt:lpstr>
      <vt:lpstr>PowerPoint Presentation</vt:lpstr>
      <vt:lpstr>How hashing works in blockchain : </vt:lpstr>
      <vt:lpstr>Asymmetric Encryption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&amp; Cryptocurrency</dc:title>
  <dc:creator>Windows User</dc:creator>
  <cp:lastModifiedBy>Windows User</cp:lastModifiedBy>
  <cp:revision>5</cp:revision>
  <dcterms:created xsi:type="dcterms:W3CDTF">2018-02-02T09:29:17Z</dcterms:created>
  <dcterms:modified xsi:type="dcterms:W3CDTF">2018-02-02T10:02:03Z</dcterms:modified>
</cp:coreProperties>
</file>