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5" r:id="rId1"/>
  </p:sldMasterIdLst>
  <p:notesMasterIdLst>
    <p:notesMasterId r:id="rId3"/>
  </p:notesMasterIdLst>
  <p:sldIdLst>
    <p:sldId id="256" r:id="rId2"/>
  </p:sldIdLst>
  <p:sldSz cx="21396325" cy="30267275"/>
  <p:notesSz cx="6858000" cy="9144000"/>
  <p:defaultTextStyle>
    <a:defPPr>
      <a:defRPr lang="en-US"/>
    </a:defPPr>
    <a:lvl1pPr marL="0" algn="l" defTabSz="2082244" rtl="0" eaLnBrk="1" latinLnBrk="0" hangingPunct="1">
      <a:defRPr sz="4200" kern="1200">
        <a:solidFill>
          <a:schemeClr val="tx1"/>
        </a:solidFill>
        <a:latin typeface="+mn-lt"/>
        <a:ea typeface="+mn-ea"/>
        <a:cs typeface="+mn-cs"/>
      </a:defRPr>
    </a:lvl1pPr>
    <a:lvl2pPr marL="1041123" algn="l" defTabSz="2082244" rtl="0" eaLnBrk="1" latinLnBrk="0" hangingPunct="1">
      <a:defRPr sz="4200" kern="1200">
        <a:solidFill>
          <a:schemeClr val="tx1"/>
        </a:solidFill>
        <a:latin typeface="+mn-lt"/>
        <a:ea typeface="+mn-ea"/>
        <a:cs typeface="+mn-cs"/>
      </a:defRPr>
    </a:lvl2pPr>
    <a:lvl3pPr marL="2082244" algn="l" defTabSz="2082244" rtl="0" eaLnBrk="1" latinLnBrk="0" hangingPunct="1">
      <a:defRPr sz="4200" kern="1200">
        <a:solidFill>
          <a:schemeClr val="tx1"/>
        </a:solidFill>
        <a:latin typeface="+mn-lt"/>
        <a:ea typeface="+mn-ea"/>
        <a:cs typeface="+mn-cs"/>
      </a:defRPr>
    </a:lvl3pPr>
    <a:lvl4pPr marL="3123367" algn="l" defTabSz="2082244" rtl="0" eaLnBrk="1" latinLnBrk="0" hangingPunct="1">
      <a:defRPr sz="4200" kern="1200">
        <a:solidFill>
          <a:schemeClr val="tx1"/>
        </a:solidFill>
        <a:latin typeface="+mn-lt"/>
        <a:ea typeface="+mn-ea"/>
        <a:cs typeface="+mn-cs"/>
      </a:defRPr>
    </a:lvl4pPr>
    <a:lvl5pPr marL="4164487" algn="l" defTabSz="2082244" rtl="0" eaLnBrk="1" latinLnBrk="0" hangingPunct="1">
      <a:defRPr sz="4200" kern="1200">
        <a:solidFill>
          <a:schemeClr val="tx1"/>
        </a:solidFill>
        <a:latin typeface="+mn-lt"/>
        <a:ea typeface="+mn-ea"/>
        <a:cs typeface="+mn-cs"/>
      </a:defRPr>
    </a:lvl5pPr>
    <a:lvl6pPr marL="5206247" algn="l" defTabSz="2082244" rtl="0" eaLnBrk="1" latinLnBrk="0" hangingPunct="1">
      <a:defRPr sz="4200" kern="1200">
        <a:solidFill>
          <a:schemeClr val="tx1"/>
        </a:solidFill>
        <a:latin typeface="+mn-lt"/>
        <a:ea typeface="+mn-ea"/>
        <a:cs typeface="+mn-cs"/>
      </a:defRPr>
    </a:lvl6pPr>
    <a:lvl7pPr marL="6247367" algn="l" defTabSz="2082244" rtl="0" eaLnBrk="1" latinLnBrk="0" hangingPunct="1">
      <a:defRPr sz="4200" kern="1200">
        <a:solidFill>
          <a:schemeClr val="tx1"/>
        </a:solidFill>
        <a:latin typeface="+mn-lt"/>
        <a:ea typeface="+mn-ea"/>
        <a:cs typeface="+mn-cs"/>
      </a:defRPr>
    </a:lvl7pPr>
    <a:lvl8pPr marL="7288487" algn="l" defTabSz="2082244" rtl="0" eaLnBrk="1" latinLnBrk="0" hangingPunct="1">
      <a:defRPr sz="4200" kern="1200">
        <a:solidFill>
          <a:schemeClr val="tx1"/>
        </a:solidFill>
        <a:latin typeface="+mn-lt"/>
        <a:ea typeface="+mn-ea"/>
        <a:cs typeface="+mn-cs"/>
      </a:defRPr>
    </a:lvl8pPr>
    <a:lvl9pPr marL="8329607" algn="l" defTabSz="2082244" rtl="0" eaLnBrk="1" latinLnBrk="0" hangingPunct="1">
      <a:defRPr sz="4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2">
          <p15:clr>
            <a:srgbClr val="A4A3A4"/>
          </p15:clr>
        </p15:guide>
        <p15:guide id="2" pos="6776">
          <p15:clr>
            <a:srgbClr val="A4A3A4"/>
          </p15:clr>
        </p15:guide>
        <p15:guide id="3" orient="horz"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2170" y="-840"/>
      </p:cViewPr>
      <p:guideLst>
        <p:guide orient="horz" pos="9532"/>
        <p:guide pos="6776"/>
        <p:guide orient="horz"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402D2-58C0-4EF9-8DED-F98710312B07}" type="datetimeFigureOut">
              <a:rPr lang="en-US" smtClean="0"/>
              <a:t>03-Jun-19</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63151-3FFF-4ED6-BFCF-801D24F59ECF}" type="slidenum">
              <a:rPr lang="en-US" smtClean="0"/>
              <a:t>‹#›</a:t>
            </a:fld>
            <a:endParaRPr lang="en-US"/>
          </a:p>
        </p:txBody>
      </p:sp>
    </p:spTree>
    <p:extLst>
      <p:ext uri="{BB962C8B-B14F-4D97-AF65-F5344CB8AC3E}">
        <p14:creationId xmlns:p14="http://schemas.microsoft.com/office/powerpoint/2010/main" val="999917131"/>
      </p:ext>
    </p:extLst>
  </p:cSld>
  <p:clrMap bg1="lt1" tx1="dk1" bg2="lt2" tx2="dk2" accent1="accent1" accent2="accent2" accent3="accent3" accent4="accent4" accent5="accent5" accent6="accent6" hlink="hlink" folHlink="folHlink"/>
  <p:notesStyle>
    <a:lvl1pPr marL="0" algn="l" defTabSz="914279" rtl="0" eaLnBrk="1" latinLnBrk="0" hangingPunct="1">
      <a:defRPr sz="1300" kern="1200">
        <a:solidFill>
          <a:schemeClr val="tx1"/>
        </a:solidFill>
        <a:latin typeface="+mn-lt"/>
        <a:ea typeface="+mn-ea"/>
        <a:cs typeface="+mn-cs"/>
      </a:defRPr>
    </a:lvl1pPr>
    <a:lvl2pPr marL="457139" algn="l" defTabSz="914279" rtl="0" eaLnBrk="1" latinLnBrk="0" hangingPunct="1">
      <a:defRPr sz="1300" kern="1200">
        <a:solidFill>
          <a:schemeClr val="tx1"/>
        </a:solidFill>
        <a:latin typeface="+mn-lt"/>
        <a:ea typeface="+mn-ea"/>
        <a:cs typeface="+mn-cs"/>
      </a:defRPr>
    </a:lvl2pPr>
    <a:lvl3pPr marL="914279" algn="l" defTabSz="914279" rtl="0" eaLnBrk="1" latinLnBrk="0" hangingPunct="1">
      <a:defRPr sz="1300" kern="1200">
        <a:solidFill>
          <a:schemeClr val="tx1"/>
        </a:solidFill>
        <a:latin typeface="+mn-lt"/>
        <a:ea typeface="+mn-ea"/>
        <a:cs typeface="+mn-cs"/>
      </a:defRPr>
    </a:lvl3pPr>
    <a:lvl4pPr marL="1371418" algn="l" defTabSz="914279" rtl="0" eaLnBrk="1" latinLnBrk="0" hangingPunct="1">
      <a:defRPr sz="1300" kern="1200">
        <a:solidFill>
          <a:schemeClr val="tx1"/>
        </a:solidFill>
        <a:latin typeface="+mn-lt"/>
        <a:ea typeface="+mn-ea"/>
        <a:cs typeface="+mn-cs"/>
      </a:defRPr>
    </a:lvl4pPr>
    <a:lvl5pPr marL="1828555" algn="l" defTabSz="914279" rtl="0" eaLnBrk="1" latinLnBrk="0" hangingPunct="1">
      <a:defRPr sz="1300" kern="1200">
        <a:solidFill>
          <a:schemeClr val="tx1"/>
        </a:solidFill>
        <a:latin typeface="+mn-lt"/>
        <a:ea typeface="+mn-ea"/>
        <a:cs typeface="+mn-cs"/>
      </a:defRPr>
    </a:lvl5pPr>
    <a:lvl6pPr marL="2285694" algn="l" defTabSz="914279" rtl="0" eaLnBrk="1" latinLnBrk="0" hangingPunct="1">
      <a:defRPr sz="1300" kern="1200">
        <a:solidFill>
          <a:schemeClr val="tx1"/>
        </a:solidFill>
        <a:latin typeface="+mn-lt"/>
        <a:ea typeface="+mn-ea"/>
        <a:cs typeface="+mn-cs"/>
      </a:defRPr>
    </a:lvl6pPr>
    <a:lvl7pPr marL="2742834" algn="l" defTabSz="914279" rtl="0" eaLnBrk="1" latinLnBrk="0" hangingPunct="1">
      <a:defRPr sz="1300" kern="1200">
        <a:solidFill>
          <a:schemeClr val="tx1"/>
        </a:solidFill>
        <a:latin typeface="+mn-lt"/>
        <a:ea typeface="+mn-ea"/>
        <a:cs typeface="+mn-cs"/>
      </a:defRPr>
    </a:lvl7pPr>
    <a:lvl8pPr marL="3199973" algn="l" defTabSz="914279" rtl="0" eaLnBrk="1" latinLnBrk="0" hangingPunct="1">
      <a:defRPr sz="1300" kern="1200">
        <a:solidFill>
          <a:schemeClr val="tx1"/>
        </a:solidFill>
        <a:latin typeface="+mn-lt"/>
        <a:ea typeface="+mn-ea"/>
        <a:cs typeface="+mn-cs"/>
      </a:defRPr>
    </a:lvl8pPr>
    <a:lvl9pPr marL="3657112" algn="l" defTabSz="914279"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8407578"/>
            <a:ext cx="17651968" cy="11448317"/>
          </a:xfrm>
        </p:spPr>
        <p:txBody>
          <a:bodyPr anchor="b"/>
          <a:lstStyle>
            <a:lvl1pPr>
              <a:defRPr sz="213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04724" y="20178183"/>
            <a:ext cx="15120070" cy="4708243"/>
          </a:xfrm>
        </p:spPr>
        <p:txBody>
          <a:bodyPr anchor="t">
            <a:normAutofit/>
          </a:bodyPr>
          <a:lstStyle>
            <a:lvl1pPr marL="0" indent="0" algn="l">
              <a:buNone/>
              <a:defRPr sz="6500">
                <a:solidFill>
                  <a:schemeClr val="tx1">
                    <a:tint val="75000"/>
                  </a:schemeClr>
                </a:solidFill>
              </a:defRPr>
            </a:lvl1pPr>
            <a:lvl2pPr marL="1476070" indent="0" algn="ctr">
              <a:buNone/>
              <a:defRPr>
                <a:solidFill>
                  <a:schemeClr val="tx1">
                    <a:tint val="75000"/>
                  </a:schemeClr>
                </a:solidFill>
              </a:defRPr>
            </a:lvl2pPr>
            <a:lvl3pPr marL="2952140" indent="0" algn="ctr">
              <a:buNone/>
              <a:defRPr>
                <a:solidFill>
                  <a:schemeClr val="tx1">
                    <a:tint val="75000"/>
                  </a:schemeClr>
                </a:solidFill>
              </a:defRPr>
            </a:lvl3pPr>
            <a:lvl4pPr marL="4428211" indent="0" algn="ctr">
              <a:buNone/>
              <a:defRPr>
                <a:solidFill>
                  <a:schemeClr val="tx1">
                    <a:tint val="75000"/>
                  </a:schemeClr>
                </a:solidFill>
              </a:defRPr>
            </a:lvl4pPr>
            <a:lvl5pPr marL="5904281" indent="0" algn="ctr">
              <a:buNone/>
              <a:defRPr>
                <a:solidFill>
                  <a:schemeClr val="tx1">
                    <a:tint val="75000"/>
                  </a:schemeClr>
                </a:solidFill>
              </a:defRPr>
            </a:lvl5pPr>
            <a:lvl6pPr marL="7380351" indent="0" algn="ctr">
              <a:buNone/>
              <a:defRPr>
                <a:solidFill>
                  <a:schemeClr val="tx1">
                    <a:tint val="75000"/>
                  </a:schemeClr>
                </a:solidFill>
              </a:defRPr>
            </a:lvl6pPr>
            <a:lvl7pPr marL="8856421" indent="0" algn="ctr">
              <a:buNone/>
              <a:defRPr>
                <a:solidFill>
                  <a:schemeClr val="tx1">
                    <a:tint val="75000"/>
                  </a:schemeClr>
                </a:solidFill>
              </a:defRPr>
            </a:lvl7pPr>
            <a:lvl8pPr marL="10332491" indent="0" algn="ctr">
              <a:buNone/>
              <a:defRPr>
                <a:solidFill>
                  <a:schemeClr val="tx1">
                    <a:tint val="75000"/>
                  </a:schemeClr>
                </a:solidFill>
              </a:defRPr>
            </a:lvl8pPr>
            <a:lvl9pPr marL="1180856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595BED-5F47-4696-83A2-D6980C972BC8}" type="datetimeFigureOut">
              <a:rPr lang="en-US" smtClean="0"/>
              <a:t>03-Jun-19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95BED-5F47-4696-83A2-D6980C972BC8}" type="datetimeFigureOut">
              <a:rPr lang="en-US" smtClean="0"/>
              <a:t>03-Jun-19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2336" y="1212097"/>
            <a:ext cx="4100962" cy="25825272"/>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9816" y="1212097"/>
            <a:ext cx="14085914" cy="25825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95BED-5F47-4696-83A2-D6980C972BC8}" type="datetimeFigureOut">
              <a:rPr lang="en-US" smtClean="0"/>
              <a:t>03-Jun-19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95BED-5F47-4696-83A2-D6980C972BC8}" type="datetimeFigureOut">
              <a:rPr lang="en-US" smtClean="0"/>
              <a:t>03-Jun-19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3" y="24213820"/>
            <a:ext cx="17923136" cy="5156647"/>
          </a:xfrm>
        </p:spPr>
        <p:txBody>
          <a:bodyPr anchor="t"/>
          <a:lstStyle>
            <a:lvl1pPr algn="l">
              <a:defRPr sz="11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690164" y="17004325"/>
            <a:ext cx="14357081" cy="7209499"/>
          </a:xfrm>
        </p:spPr>
        <p:txBody>
          <a:bodyPr anchor="b"/>
          <a:lstStyle>
            <a:lvl1pPr marL="0" indent="0">
              <a:buNone/>
              <a:defRPr sz="6500">
                <a:solidFill>
                  <a:schemeClr val="tx1">
                    <a:tint val="75000"/>
                  </a:schemeClr>
                </a:solidFill>
              </a:defRPr>
            </a:lvl1pPr>
            <a:lvl2pPr marL="1476070" indent="0">
              <a:buNone/>
              <a:defRPr sz="5800">
                <a:solidFill>
                  <a:schemeClr val="tx1">
                    <a:tint val="75000"/>
                  </a:schemeClr>
                </a:solidFill>
              </a:defRPr>
            </a:lvl2pPr>
            <a:lvl3pPr marL="2952140" indent="0">
              <a:buNone/>
              <a:defRPr sz="5200">
                <a:solidFill>
                  <a:schemeClr val="tx1">
                    <a:tint val="75000"/>
                  </a:schemeClr>
                </a:solidFill>
              </a:defRPr>
            </a:lvl3pPr>
            <a:lvl4pPr marL="4428211" indent="0">
              <a:buNone/>
              <a:defRPr sz="4500">
                <a:solidFill>
                  <a:schemeClr val="tx1">
                    <a:tint val="75000"/>
                  </a:schemeClr>
                </a:solidFill>
              </a:defRPr>
            </a:lvl4pPr>
            <a:lvl5pPr marL="5904281" indent="0">
              <a:buNone/>
              <a:defRPr sz="4500">
                <a:solidFill>
                  <a:schemeClr val="tx1">
                    <a:tint val="75000"/>
                  </a:schemeClr>
                </a:solidFill>
              </a:defRPr>
            </a:lvl5pPr>
            <a:lvl6pPr marL="7380351" indent="0">
              <a:buNone/>
              <a:defRPr sz="4500">
                <a:solidFill>
                  <a:schemeClr val="tx1">
                    <a:tint val="75000"/>
                  </a:schemeClr>
                </a:solidFill>
              </a:defRPr>
            </a:lvl6pPr>
            <a:lvl7pPr marL="8856421" indent="0">
              <a:buNone/>
              <a:defRPr sz="4500">
                <a:solidFill>
                  <a:schemeClr val="tx1">
                    <a:tint val="75000"/>
                  </a:schemeClr>
                </a:solidFill>
              </a:defRPr>
            </a:lvl7pPr>
            <a:lvl8pPr marL="10332491" indent="0">
              <a:buNone/>
              <a:defRPr sz="4500">
                <a:solidFill>
                  <a:schemeClr val="tx1">
                    <a:tint val="75000"/>
                  </a:schemeClr>
                </a:solidFill>
              </a:defRPr>
            </a:lvl8pPr>
            <a:lvl9pPr marL="11808562"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95BED-5F47-4696-83A2-D6980C972BC8}" type="datetimeFigureOut">
              <a:rPr lang="en-US" smtClean="0"/>
              <a:t>03-Jun-19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9816" y="6779870"/>
            <a:ext cx="8558530" cy="2025889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341557" y="6779870"/>
            <a:ext cx="8558530" cy="2025889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595BED-5F47-4696-83A2-D6980C972BC8}" type="datetimeFigureOut">
              <a:rPr lang="en-US" smtClean="0"/>
              <a:t>03-Jun-19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816" y="6775108"/>
            <a:ext cx="8558530" cy="2823542"/>
          </a:xfrm>
        </p:spPr>
        <p:txBody>
          <a:bodyPr anchor="b">
            <a:noAutofit/>
          </a:bodyPr>
          <a:lstStyle>
            <a:lvl1pPr marL="0" indent="0" algn="ctr">
              <a:buNone/>
              <a:defRPr sz="6500" b="1">
                <a:solidFill>
                  <a:schemeClr val="tx2"/>
                </a:solidFill>
              </a:defRPr>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816" y="9598650"/>
            <a:ext cx="8558530" cy="17438717"/>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341557" y="6775108"/>
            <a:ext cx="8558530" cy="2823542"/>
          </a:xfrm>
        </p:spPr>
        <p:txBody>
          <a:bodyPr anchor="b">
            <a:noAutofit/>
          </a:bodyPr>
          <a:lstStyle>
            <a:lvl1pPr marL="0" indent="0" algn="ctr">
              <a:buNone/>
              <a:defRPr sz="6500" b="1">
                <a:solidFill>
                  <a:schemeClr val="tx2"/>
                </a:solidFill>
              </a:defRPr>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341557" y="9598650"/>
            <a:ext cx="8558530" cy="17438717"/>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595BED-5F47-4696-83A2-D6980C972BC8}" type="datetimeFigureOut">
              <a:rPr lang="en-US" smtClean="0"/>
              <a:t>03-Jun-19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95BED-5F47-4696-83A2-D6980C972BC8}" type="datetimeFigureOut">
              <a:rPr lang="en-US" smtClean="0"/>
              <a:t>03-Jun-19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95BED-5F47-4696-83A2-D6980C972BC8}" type="datetimeFigureOut">
              <a:rPr lang="en-US" smtClean="0"/>
              <a:t>03-Jun-19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D03E3-DEC2-4B9D-94D3-D8AA2B451D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213" y="24254176"/>
            <a:ext cx="18186876" cy="2623164"/>
          </a:xfrm>
        </p:spPr>
        <p:txBody>
          <a:bodyPr anchor="b"/>
          <a:lstStyle>
            <a:lvl1pPr algn="ctr">
              <a:defRPr sz="71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713209" y="26904245"/>
            <a:ext cx="18186879" cy="2690424"/>
          </a:xfrm>
        </p:spPr>
        <p:txBody>
          <a:bodyPr>
            <a:normAutofit/>
          </a:bodyPr>
          <a:lstStyle>
            <a:lvl1pPr marL="0" indent="0" algn="ctr">
              <a:buNone/>
              <a:defRPr sz="52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95BED-5F47-4696-83A2-D6980C972BC8}" type="datetimeFigureOut">
              <a:rPr lang="en-US" smtClean="0"/>
              <a:t>03-Jun-19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03E3-DEC2-4B9D-94D3-D8AA2B451D14}" type="slidenum">
              <a:rPr lang="en-US" smtClean="0"/>
              <a:t>‹#›</a:t>
            </a:fld>
            <a:endParaRPr lang="en-US"/>
          </a:p>
        </p:txBody>
      </p:sp>
      <p:sp>
        <p:nvSpPr>
          <p:cNvPr id="9" name="Content Placeholder 8"/>
          <p:cNvSpPr>
            <a:spLocks noGrp="1"/>
          </p:cNvSpPr>
          <p:nvPr>
            <p:ph sz="quarter" idx="13"/>
          </p:nvPr>
        </p:nvSpPr>
        <p:spPr>
          <a:xfrm>
            <a:off x="713211" y="1681515"/>
            <a:ext cx="18186876" cy="218148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6079" y="24253002"/>
            <a:ext cx="18186876" cy="2624338"/>
          </a:xfrm>
        </p:spPr>
        <p:txBody>
          <a:bodyPr anchor="b"/>
          <a:lstStyle>
            <a:lvl1pPr algn="ctr">
              <a:defRPr sz="71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9791601" cy="24213820"/>
          </a:xfrm>
        </p:spPr>
        <p:txBody>
          <a:bodyPr/>
          <a:lstStyle>
            <a:lvl1pPr marL="0" indent="0">
              <a:buNone/>
              <a:defRPr sz="10300"/>
            </a:lvl1pPr>
            <a:lvl2pPr marL="1476070" indent="0">
              <a:buNone/>
              <a:defRPr sz="9000"/>
            </a:lvl2pPr>
            <a:lvl3pPr marL="2952140" indent="0">
              <a:buNone/>
              <a:defRPr sz="7700"/>
            </a:lvl3pPr>
            <a:lvl4pPr marL="4428211" indent="0">
              <a:buNone/>
              <a:defRPr sz="6500"/>
            </a:lvl4pPr>
            <a:lvl5pPr marL="5904281" indent="0">
              <a:buNone/>
              <a:defRPr sz="6500"/>
            </a:lvl5pPr>
            <a:lvl6pPr marL="7380351" indent="0">
              <a:buNone/>
              <a:defRPr sz="6500"/>
            </a:lvl6pPr>
            <a:lvl7pPr marL="8856421" indent="0">
              <a:buNone/>
              <a:defRPr sz="6500"/>
            </a:lvl7pPr>
            <a:lvl8pPr marL="10332491" indent="0">
              <a:buNone/>
              <a:defRPr sz="6500"/>
            </a:lvl8pPr>
            <a:lvl9pPr marL="11808562" indent="0">
              <a:buNone/>
              <a:defRPr sz="6500"/>
            </a:lvl9pPr>
          </a:lstStyle>
          <a:p>
            <a:r>
              <a:rPr lang="en-US" smtClean="0"/>
              <a:t>Click icon to add picture</a:t>
            </a:r>
            <a:endParaRPr lang="en-US" dirty="0"/>
          </a:p>
        </p:txBody>
      </p:sp>
      <p:sp>
        <p:nvSpPr>
          <p:cNvPr id="4" name="Text Placeholder 3"/>
          <p:cNvSpPr>
            <a:spLocks noGrp="1"/>
          </p:cNvSpPr>
          <p:nvPr>
            <p:ph type="body" sz="half" idx="2"/>
          </p:nvPr>
        </p:nvSpPr>
        <p:spPr>
          <a:xfrm>
            <a:off x="706079" y="26904244"/>
            <a:ext cx="18186876" cy="2703877"/>
          </a:xfrm>
        </p:spPr>
        <p:txBody>
          <a:bodyPr>
            <a:normAutofit/>
          </a:bodyPr>
          <a:lstStyle>
            <a:lvl1pPr marL="0" indent="0" algn="ctr">
              <a:buNone/>
              <a:defRPr sz="52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595BED-5F47-4696-83A2-D6980C972BC8}" type="datetimeFigureOut">
              <a:rPr lang="en-US" smtClean="0"/>
              <a:t>03-Jun-19</a:t>
            </a:fld>
            <a:endParaRPr lang="en-US"/>
          </a:p>
        </p:txBody>
      </p:sp>
      <p:sp>
        <p:nvSpPr>
          <p:cNvPr id="9" name="Slide Number Placeholder 8"/>
          <p:cNvSpPr>
            <a:spLocks noGrp="1"/>
          </p:cNvSpPr>
          <p:nvPr>
            <p:ph type="sldNum" sz="quarter" idx="11"/>
          </p:nvPr>
        </p:nvSpPr>
        <p:spPr/>
        <p:txBody>
          <a:bodyPr/>
          <a:lstStyle/>
          <a:p>
            <a:fld id="{C8CD03E3-DEC2-4B9D-94D3-D8AA2B451D1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16" y="1212094"/>
            <a:ext cx="17830271" cy="5044546"/>
          </a:xfrm>
          <a:prstGeom prst="rect">
            <a:avLst/>
          </a:prstGeom>
        </p:spPr>
        <p:txBody>
          <a:bodyPr vert="horz" lIns="295214" tIns="147607" rIns="295214" bIns="147607"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16" y="7062364"/>
            <a:ext cx="17830271" cy="21187093"/>
          </a:xfrm>
          <a:prstGeom prst="rect">
            <a:avLst/>
          </a:prstGeom>
        </p:spPr>
        <p:txBody>
          <a:bodyPr vert="horz" lIns="295214" tIns="147607" rIns="295214" bIns="1476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9791601" y="0"/>
            <a:ext cx="1604724" cy="302672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95214" tIns="147607" rIns="295214" bIns="147607" rtlCol="0" anchor="ctr"/>
          <a:lstStyle/>
          <a:p>
            <a:pPr algn="ctr"/>
            <a:endParaRPr lang="en-US"/>
          </a:p>
        </p:txBody>
      </p:sp>
      <p:sp>
        <p:nvSpPr>
          <p:cNvPr id="8" name="Rectangle 7"/>
          <p:cNvSpPr/>
          <p:nvPr/>
        </p:nvSpPr>
        <p:spPr>
          <a:xfrm>
            <a:off x="19791601" y="24213820"/>
            <a:ext cx="1604724" cy="3026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14" tIns="147607" rIns="295214" bIns="147607" rtlCol="0" anchor="ctr"/>
          <a:lstStyle/>
          <a:p>
            <a:pPr algn="ctr"/>
            <a:endParaRPr lang="en-US"/>
          </a:p>
        </p:txBody>
      </p:sp>
      <p:sp>
        <p:nvSpPr>
          <p:cNvPr id="6" name="Slide Number Placeholder 5"/>
          <p:cNvSpPr>
            <a:spLocks noGrp="1"/>
          </p:cNvSpPr>
          <p:nvPr>
            <p:ph type="sldNum" sz="quarter" idx="4"/>
          </p:nvPr>
        </p:nvSpPr>
        <p:spPr>
          <a:xfrm>
            <a:off x="19963791" y="24931266"/>
            <a:ext cx="1283780" cy="1748776"/>
          </a:xfrm>
          <a:prstGeom prst="bracketPair">
            <a:avLst>
              <a:gd name="adj" fmla="val 17949"/>
            </a:avLst>
          </a:prstGeom>
          <a:ln w="19050">
            <a:solidFill>
              <a:srgbClr val="FFFFFF"/>
            </a:solidFill>
          </a:ln>
        </p:spPr>
        <p:txBody>
          <a:bodyPr vert="horz" lIns="0" tIns="0" rIns="0" bIns="0" rtlCol="0" anchor="ctr"/>
          <a:lstStyle>
            <a:lvl1pPr algn="ctr">
              <a:defRPr sz="5800">
                <a:solidFill>
                  <a:srgbClr val="FFFFFF"/>
                </a:solidFill>
              </a:defRPr>
            </a:lvl1pPr>
          </a:lstStyle>
          <a:p>
            <a:fld id="{C8CD03E3-DEC2-4B9D-94D3-D8AA2B451D14}" type="slidenum">
              <a:rPr lang="en-US" smtClean="0"/>
              <a:t>‹#›</a:t>
            </a:fld>
            <a:endParaRPr lang="en-US"/>
          </a:p>
        </p:txBody>
      </p:sp>
      <p:sp>
        <p:nvSpPr>
          <p:cNvPr id="5" name="Footer Placeholder 4"/>
          <p:cNvSpPr>
            <a:spLocks noGrp="1"/>
          </p:cNvSpPr>
          <p:nvPr>
            <p:ph type="ftr" sz="quarter" idx="3"/>
          </p:nvPr>
        </p:nvSpPr>
        <p:spPr>
          <a:xfrm rot="16200000">
            <a:off x="15298571" y="18248103"/>
            <a:ext cx="10447819" cy="855853"/>
          </a:xfrm>
          <a:prstGeom prst="rect">
            <a:avLst/>
          </a:prstGeom>
        </p:spPr>
        <p:txBody>
          <a:bodyPr vert="horz" lIns="295214" tIns="147607" rIns="295214" bIns="147607" rtlCol="0" anchor="ctr"/>
          <a:lstStyle>
            <a:lvl1pPr algn="r">
              <a:defRPr sz="3900">
                <a:solidFill>
                  <a:schemeClr val="bg2"/>
                </a:solidFill>
              </a:defRPr>
            </a:lvl1pPr>
          </a:lstStyle>
          <a:p>
            <a:endParaRPr lang="en-US"/>
          </a:p>
        </p:txBody>
      </p:sp>
      <p:sp>
        <p:nvSpPr>
          <p:cNvPr id="4" name="Date Placeholder 3"/>
          <p:cNvSpPr>
            <a:spLocks noGrp="1"/>
          </p:cNvSpPr>
          <p:nvPr>
            <p:ph type="dt" sz="half" idx="2"/>
          </p:nvPr>
        </p:nvSpPr>
        <p:spPr>
          <a:xfrm rot="16200000">
            <a:off x="15141634" y="7643347"/>
            <a:ext cx="10761693" cy="855853"/>
          </a:xfrm>
          <a:prstGeom prst="rect">
            <a:avLst/>
          </a:prstGeom>
        </p:spPr>
        <p:txBody>
          <a:bodyPr vert="horz" lIns="295214" tIns="147607" rIns="295214" bIns="147607" rtlCol="0" anchor="ctr"/>
          <a:lstStyle>
            <a:lvl1pPr algn="l">
              <a:defRPr sz="3900">
                <a:solidFill>
                  <a:schemeClr val="bg2"/>
                </a:solidFill>
              </a:defRPr>
            </a:lvl1pPr>
          </a:lstStyle>
          <a:p>
            <a:fld id="{5B595BED-5F47-4696-83A2-D6980C972BC8}" type="datetimeFigureOut">
              <a:rPr lang="en-US" smtClean="0"/>
              <a:t>03-Jun-19</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2952140" rtl="0" eaLnBrk="1" latinLnBrk="0" hangingPunct="1">
        <a:spcBef>
          <a:spcPct val="0"/>
        </a:spcBef>
        <a:buNone/>
        <a:defRPr sz="14900" kern="1200" cap="none" spc="-323" baseline="0">
          <a:ln>
            <a:noFill/>
          </a:ln>
          <a:solidFill>
            <a:schemeClr val="tx2"/>
          </a:solidFill>
          <a:effectLst/>
          <a:latin typeface="+mj-lt"/>
          <a:ea typeface="+mj-ea"/>
          <a:cs typeface="+mj-cs"/>
        </a:defRPr>
      </a:lvl1pPr>
    </p:titleStyle>
    <p:bodyStyle>
      <a:lvl1pPr marL="1107053" indent="-738035" algn="l" defTabSz="2952140" rtl="0" eaLnBrk="1" latinLnBrk="0" hangingPunct="1">
        <a:spcBef>
          <a:spcPct val="20000"/>
        </a:spcBef>
        <a:buClr>
          <a:schemeClr val="accent1"/>
        </a:buClr>
        <a:buFont typeface="Arial" pitchFamily="34" charset="0"/>
        <a:buChar char="•"/>
        <a:defRPr sz="7100" kern="1200">
          <a:solidFill>
            <a:schemeClr val="tx1"/>
          </a:solidFill>
          <a:latin typeface="+mn-lt"/>
          <a:ea typeface="+mn-ea"/>
          <a:cs typeface="+mn-cs"/>
        </a:defRPr>
      </a:lvl1pPr>
      <a:lvl2pPr marL="2066498" indent="-738035" algn="l" defTabSz="2952140" rtl="0" eaLnBrk="1" latinLnBrk="0" hangingPunct="1">
        <a:spcBef>
          <a:spcPct val="20000"/>
        </a:spcBef>
        <a:buClr>
          <a:schemeClr val="accent2"/>
        </a:buClr>
        <a:buFont typeface="Arial" pitchFamily="34" charset="0"/>
        <a:buChar char="•"/>
        <a:defRPr sz="6500" kern="1200">
          <a:solidFill>
            <a:schemeClr val="tx1"/>
          </a:solidFill>
          <a:latin typeface="+mn-lt"/>
          <a:ea typeface="+mn-ea"/>
          <a:cs typeface="+mn-cs"/>
        </a:defRPr>
      </a:lvl2pPr>
      <a:lvl3pPr marL="3247354" indent="-738035" algn="l" defTabSz="2952140" rtl="0" eaLnBrk="1" latinLnBrk="0" hangingPunct="1">
        <a:spcBef>
          <a:spcPct val="20000"/>
        </a:spcBef>
        <a:buClr>
          <a:schemeClr val="accent3"/>
        </a:buClr>
        <a:buFont typeface="Arial" pitchFamily="34" charset="0"/>
        <a:buChar char="•"/>
        <a:defRPr sz="5800" kern="1200">
          <a:solidFill>
            <a:schemeClr val="tx1"/>
          </a:solidFill>
          <a:latin typeface="+mn-lt"/>
          <a:ea typeface="+mn-ea"/>
          <a:cs typeface="+mn-cs"/>
        </a:defRPr>
      </a:lvl3pPr>
      <a:lvl4pPr marL="4132997" indent="-738035" algn="l" defTabSz="2952140" rtl="0" eaLnBrk="1" latinLnBrk="0" hangingPunct="1">
        <a:spcBef>
          <a:spcPct val="20000"/>
        </a:spcBef>
        <a:buClr>
          <a:schemeClr val="accent4"/>
        </a:buClr>
        <a:buFont typeface="Arial" pitchFamily="34" charset="0"/>
        <a:buChar char="•"/>
        <a:defRPr sz="5200" kern="1200">
          <a:solidFill>
            <a:schemeClr val="tx1"/>
          </a:solidFill>
          <a:latin typeface="+mn-lt"/>
          <a:ea typeface="+mn-ea"/>
          <a:cs typeface="+mn-cs"/>
        </a:defRPr>
      </a:lvl4pPr>
      <a:lvl5pPr marL="5018639" indent="-738035" algn="l" defTabSz="2952140" rtl="0" eaLnBrk="1" latinLnBrk="0" hangingPunct="1">
        <a:spcBef>
          <a:spcPct val="20000"/>
        </a:spcBef>
        <a:buClr>
          <a:schemeClr val="accent5"/>
        </a:buClr>
        <a:buFont typeface="Arial" pitchFamily="34" charset="0"/>
        <a:buChar char="•"/>
        <a:defRPr sz="4500" kern="1200" baseline="0">
          <a:solidFill>
            <a:schemeClr val="tx1"/>
          </a:solidFill>
          <a:latin typeface="+mn-lt"/>
          <a:ea typeface="+mn-ea"/>
          <a:cs typeface="+mn-cs"/>
        </a:defRPr>
      </a:lvl5pPr>
      <a:lvl6pPr marL="5609067" indent="-590428" algn="l" defTabSz="2952140" rtl="0" eaLnBrk="1" latinLnBrk="0" hangingPunct="1">
        <a:spcBef>
          <a:spcPct val="20000"/>
        </a:spcBef>
        <a:buClr>
          <a:schemeClr val="accent1"/>
        </a:buClr>
        <a:buFont typeface="Arial" pitchFamily="34" charset="0"/>
        <a:buChar char="•"/>
        <a:defRPr sz="4500" kern="1200" baseline="0">
          <a:solidFill>
            <a:schemeClr val="tx1"/>
          </a:solidFill>
          <a:latin typeface="+mn-lt"/>
          <a:ea typeface="+mn-ea"/>
          <a:cs typeface="+mn-cs"/>
        </a:defRPr>
      </a:lvl6pPr>
      <a:lvl7pPr marL="6199495" indent="-590428" algn="l" defTabSz="2952140" rtl="0" eaLnBrk="1" latinLnBrk="0" hangingPunct="1">
        <a:spcBef>
          <a:spcPct val="20000"/>
        </a:spcBef>
        <a:buClr>
          <a:schemeClr val="accent2"/>
        </a:buClr>
        <a:buFont typeface="Arial" pitchFamily="34" charset="0"/>
        <a:buChar char="•"/>
        <a:defRPr sz="4500" kern="1200">
          <a:solidFill>
            <a:schemeClr val="tx1"/>
          </a:solidFill>
          <a:latin typeface="+mn-lt"/>
          <a:ea typeface="+mn-ea"/>
          <a:cs typeface="+mn-cs"/>
        </a:defRPr>
      </a:lvl7pPr>
      <a:lvl8pPr marL="6789923" indent="-590428" algn="l" defTabSz="2952140" rtl="0" eaLnBrk="1" latinLnBrk="0" hangingPunct="1">
        <a:spcBef>
          <a:spcPct val="20000"/>
        </a:spcBef>
        <a:buClr>
          <a:schemeClr val="accent3"/>
        </a:buClr>
        <a:buFont typeface="Arial" pitchFamily="34" charset="0"/>
        <a:buChar char="•"/>
        <a:defRPr sz="4500" kern="1200">
          <a:solidFill>
            <a:schemeClr val="tx1"/>
          </a:solidFill>
          <a:latin typeface="+mn-lt"/>
          <a:ea typeface="+mn-ea"/>
          <a:cs typeface="+mn-cs"/>
        </a:defRPr>
      </a:lvl8pPr>
      <a:lvl9pPr marL="7380351" indent="-590428" algn="l" defTabSz="2952140" rtl="0" eaLnBrk="1" latinLnBrk="0" hangingPunct="1">
        <a:spcBef>
          <a:spcPct val="20000"/>
        </a:spcBef>
        <a:buClr>
          <a:schemeClr val="accent4"/>
        </a:buClr>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952140" rtl="0" eaLnBrk="1" latinLnBrk="0" hangingPunct="1">
        <a:defRPr sz="5800" kern="1200">
          <a:solidFill>
            <a:schemeClr val="tx1"/>
          </a:solidFill>
          <a:latin typeface="+mn-lt"/>
          <a:ea typeface="+mn-ea"/>
          <a:cs typeface="+mn-cs"/>
        </a:defRPr>
      </a:lvl1pPr>
      <a:lvl2pPr marL="1476070" algn="l" defTabSz="2952140" rtl="0" eaLnBrk="1" latinLnBrk="0" hangingPunct="1">
        <a:defRPr sz="5800" kern="1200">
          <a:solidFill>
            <a:schemeClr val="tx1"/>
          </a:solidFill>
          <a:latin typeface="+mn-lt"/>
          <a:ea typeface="+mn-ea"/>
          <a:cs typeface="+mn-cs"/>
        </a:defRPr>
      </a:lvl2pPr>
      <a:lvl3pPr marL="2952140" algn="l" defTabSz="2952140" rtl="0" eaLnBrk="1" latinLnBrk="0" hangingPunct="1">
        <a:defRPr sz="5800" kern="1200">
          <a:solidFill>
            <a:schemeClr val="tx1"/>
          </a:solidFill>
          <a:latin typeface="+mn-lt"/>
          <a:ea typeface="+mn-ea"/>
          <a:cs typeface="+mn-cs"/>
        </a:defRPr>
      </a:lvl3pPr>
      <a:lvl4pPr marL="4428211" algn="l" defTabSz="2952140" rtl="0" eaLnBrk="1" latinLnBrk="0" hangingPunct="1">
        <a:defRPr sz="5800" kern="1200">
          <a:solidFill>
            <a:schemeClr val="tx1"/>
          </a:solidFill>
          <a:latin typeface="+mn-lt"/>
          <a:ea typeface="+mn-ea"/>
          <a:cs typeface="+mn-cs"/>
        </a:defRPr>
      </a:lvl4pPr>
      <a:lvl5pPr marL="5904281" algn="l" defTabSz="2952140" rtl="0" eaLnBrk="1" latinLnBrk="0" hangingPunct="1">
        <a:defRPr sz="5800" kern="1200">
          <a:solidFill>
            <a:schemeClr val="tx1"/>
          </a:solidFill>
          <a:latin typeface="+mn-lt"/>
          <a:ea typeface="+mn-ea"/>
          <a:cs typeface="+mn-cs"/>
        </a:defRPr>
      </a:lvl5pPr>
      <a:lvl6pPr marL="7380351" algn="l" defTabSz="2952140" rtl="0" eaLnBrk="1" latinLnBrk="0" hangingPunct="1">
        <a:defRPr sz="5800" kern="1200">
          <a:solidFill>
            <a:schemeClr val="tx1"/>
          </a:solidFill>
          <a:latin typeface="+mn-lt"/>
          <a:ea typeface="+mn-ea"/>
          <a:cs typeface="+mn-cs"/>
        </a:defRPr>
      </a:lvl6pPr>
      <a:lvl7pPr marL="8856421" algn="l" defTabSz="2952140" rtl="0" eaLnBrk="1" latinLnBrk="0" hangingPunct="1">
        <a:defRPr sz="5800" kern="1200">
          <a:solidFill>
            <a:schemeClr val="tx1"/>
          </a:solidFill>
          <a:latin typeface="+mn-lt"/>
          <a:ea typeface="+mn-ea"/>
          <a:cs typeface="+mn-cs"/>
        </a:defRPr>
      </a:lvl7pPr>
      <a:lvl8pPr marL="10332491" algn="l" defTabSz="2952140" rtl="0" eaLnBrk="1" latinLnBrk="0" hangingPunct="1">
        <a:defRPr sz="5800" kern="1200">
          <a:solidFill>
            <a:schemeClr val="tx1"/>
          </a:solidFill>
          <a:latin typeface="+mn-lt"/>
          <a:ea typeface="+mn-ea"/>
          <a:cs typeface="+mn-cs"/>
        </a:defRPr>
      </a:lvl8pPr>
      <a:lvl9pPr marL="11808562" algn="l" defTabSz="295214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jpe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jpg"/><Relationship Id="rId14" Type="http://schemas.openxmlformats.org/officeDocument/2006/relationships/image" Target="../media/image14.jpg"/><Relationship Id="rId22" Type="http://schemas.openxmlformats.org/officeDocument/2006/relationships/image" Target="../media/image22.png"/><Relationship Id="rId27"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Logo_IUH"/>
          <p:cNvPicPr>
            <a:picLocks noChangeAspect="1"/>
          </p:cNvPicPr>
          <p:nvPr/>
        </p:nvPicPr>
        <p:blipFill>
          <a:blip r:embed="rId2"/>
          <a:stretch>
            <a:fillRect/>
          </a:stretch>
        </p:blipFill>
        <p:spPr>
          <a:xfrm>
            <a:off x="519434" y="2"/>
            <a:ext cx="5737874" cy="4335284"/>
          </a:xfrm>
          <a:prstGeom prst="rect">
            <a:avLst/>
          </a:prstGeom>
        </p:spPr>
      </p:pic>
      <p:sp>
        <p:nvSpPr>
          <p:cNvPr id="5" name="Text Box 4"/>
          <p:cNvSpPr txBox="1"/>
          <p:nvPr/>
        </p:nvSpPr>
        <p:spPr>
          <a:xfrm>
            <a:off x="7719517" y="1060099"/>
            <a:ext cx="10943420" cy="1569632"/>
          </a:xfrm>
          <a:prstGeom prst="rect">
            <a:avLst/>
          </a:prstGeom>
          <a:noFill/>
        </p:spPr>
        <p:txBody>
          <a:bodyPr wrap="square" lIns="91415" tIns="45706" rIns="91415" bIns="45706" rtlCol="0">
            <a:spAutoFit/>
          </a:bodyPr>
          <a:lstStyle/>
          <a:p>
            <a:pPr algn="ctr"/>
            <a:r>
              <a:rPr lang="en-US" sz="4800" b="1" dirty="0">
                <a:latin typeface="Times New Roman" panose="02020603050405020304" pitchFamily="18" charset="0"/>
              </a:rPr>
              <a:t>TRƯỜNG ĐẠI HỌC CÔNG </a:t>
            </a:r>
            <a:r>
              <a:rPr lang="en-US" sz="4800" b="1">
                <a:latin typeface="Times New Roman" panose="02020603050405020304" pitchFamily="18" charset="0"/>
              </a:rPr>
              <a:t>NGHIỆP </a:t>
            </a:r>
            <a:r>
              <a:rPr lang="en-US" sz="4800" b="1" smtClean="0">
                <a:latin typeface="Times New Roman" panose="02020603050405020304" pitchFamily="18" charset="0"/>
              </a:rPr>
              <a:t> TP. </a:t>
            </a:r>
            <a:r>
              <a:rPr lang="en-US" sz="4800" b="1" dirty="0">
                <a:latin typeface="Times New Roman" panose="02020603050405020304" pitchFamily="18" charset="0"/>
              </a:rPr>
              <a:t>HỒ CHÍ MINH</a:t>
            </a:r>
          </a:p>
        </p:txBody>
      </p:sp>
      <p:sp>
        <p:nvSpPr>
          <p:cNvPr id="14" name="Text Box 13"/>
          <p:cNvSpPr txBox="1"/>
          <p:nvPr/>
        </p:nvSpPr>
        <p:spPr>
          <a:xfrm>
            <a:off x="4070353" y="5484631"/>
            <a:ext cx="14602461" cy="1477299"/>
          </a:xfrm>
          <a:prstGeom prst="rect">
            <a:avLst/>
          </a:prstGeom>
          <a:noFill/>
        </p:spPr>
        <p:txBody>
          <a:bodyPr wrap="square" lIns="91415" tIns="45706" rIns="91415" bIns="45706" rtlCol="0">
            <a:spAutoFit/>
          </a:bodyPr>
          <a:lstStyle/>
          <a:p>
            <a:pPr algn="ctr"/>
            <a:r>
              <a:rPr lang="en-US" sz="4500" b="1" dirty="0">
                <a:solidFill>
                  <a:srgbClr val="FF0000"/>
                </a:solidFill>
                <a:latin typeface="Times New Roman" panose="02020603050405020304" pitchFamily="18" charset="0"/>
                <a:sym typeface="+mn-ea"/>
              </a:rPr>
              <a:t>ĐỀ </a:t>
            </a:r>
            <a:r>
              <a:rPr lang="en-US" sz="4500" b="1">
                <a:solidFill>
                  <a:srgbClr val="FF0000"/>
                </a:solidFill>
                <a:latin typeface="Times New Roman" panose="02020603050405020304" pitchFamily="18" charset="0"/>
                <a:sym typeface="+mn-ea"/>
              </a:rPr>
              <a:t>TÀI </a:t>
            </a:r>
            <a:r>
              <a:rPr lang="en-US" sz="4500" b="1">
                <a:solidFill>
                  <a:srgbClr val="FF0000"/>
                </a:solidFill>
                <a:latin typeface="Times New Roman" panose="02020603050405020304" pitchFamily="18" charset="0"/>
                <a:sym typeface="+mn-ea"/>
              </a:rPr>
              <a:t>: HỆ THỐNG GIÁM SÁT GIẤC NGỦ CỦA </a:t>
            </a:r>
            <a:r>
              <a:rPr lang="en-US" sz="4500" b="1" smtClean="0">
                <a:solidFill>
                  <a:srgbClr val="FF0000"/>
                </a:solidFill>
                <a:latin typeface="Times New Roman" panose="02020603050405020304" pitchFamily="18" charset="0"/>
                <a:sym typeface="+mn-ea"/>
              </a:rPr>
              <a:t>TRẺ S</a:t>
            </a:r>
            <a:r>
              <a:rPr lang="vi-VN" sz="4500" b="1" smtClean="0">
                <a:solidFill>
                  <a:srgbClr val="FF0000"/>
                </a:solidFill>
                <a:latin typeface="Times New Roman" panose="02020603050405020304" pitchFamily="18" charset="0"/>
                <a:sym typeface="+mn-ea"/>
              </a:rPr>
              <a:t>Ơ</a:t>
            </a:r>
            <a:r>
              <a:rPr lang="en-US" sz="4500" b="1">
                <a:solidFill>
                  <a:srgbClr val="FF0000"/>
                </a:solidFill>
                <a:latin typeface="Times New Roman" panose="02020603050405020304" pitchFamily="18" charset="0"/>
                <a:sym typeface="+mn-ea"/>
              </a:rPr>
              <a:t> </a:t>
            </a:r>
            <a:r>
              <a:rPr lang="en-US" sz="4500" b="1">
                <a:solidFill>
                  <a:srgbClr val="FF0000"/>
                </a:solidFill>
                <a:latin typeface="Times New Roman" panose="02020603050405020304" pitchFamily="18" charset="0"/>
                <a:sym typeface="+mn-ea"/>
              </a:rPr>
              <a:t>SINH DỰA </a:t>
            </a:r>
            <a:r>
              <a:rPr lang="en-US" sz="4500" b="1">
                <a:solidFill>
                  <a:srgbClr val="FF0000"/>
                </a:solidFill>
                <a:latin typeface="Times New Roman" panose="02020603050405020304" pitchFamily="18" charset="0"/>
                <a:sym typeface="+mn-ea"/>
              </a:rPr>
              <a:t>TRÊN </a:t>
            </a:r>
            <a:r>
              <a:rPr lang="en-US" sz="4500" b="1">
                <a:solidFill>
                  <a:srgbClr val="FF0000"/>
                </a:solidFill>
                <a:latin typeface="Times New Roman" panose="02020603050405020304" pitchFamily="18" charset="0"/>
                <a:sym typeface="+mn-ea"/>
              </a:rPr>
              <a:t>IOT VÀ ỨNG DỤNG DI </a:t>
            </a:r>
            <a:r>
              <a:rPr lang="en-US" sz="4500" b="1">
                <a:solidFill>
                  <a:srgbClr val="FF0000"/>
                </a:solidFill>
                <a:latin typeface="Times New Roman" panose="02020603050405020304" pitchFamily="18" charset="0"/>
                <a:sym typeface="+mn-ea"/>
              </a:rPr>
              <a:t>ĐỘNG</a:t>
            </a:r>
            <a:endParaRPr lang="en-US" sz="4500" b="1" dirty="0">
              <a:solidFill>
                <a:srgbClr val="FF0000"/>
              </a:solidFill>
              <a:latin typeface="Times New Roman" panose="02020603050405020304" pitchFamily="18" charset="0"/>
            </a:endParaRPr>
          </a:p>
        </p:txBody>
      </p:sp>
      <p:sp>
        <p:nvSpPr>
          <p:cNvPr id="13" name="Text Box 12"/>
          <p:cNvSpPr txBox="1"/>
          <p:nvPr/>
        </p:nvSpPr>
        <p:spPr>
          <a:xfrm>
            <a:off x="943785" y="7336140"/>
            <a:ext cx="19449032" cy="984857"/>
          </a:xfrm>
          <a:prstGeom prst="rect">
            <a:avLst/>
          </a:prstGeom>
          <a:solidFill>
            <a:schemeClr val="accent2">
              <a:lumMod val="60000"/>
              <a:lumOff val="40000"/>
            </a:schemeClr>
          </a:solidFill>
          <a:ln>
            <a:solidFill>
              <a:schemeClr val="accent2"/>
            </a:solid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15" tIns="45706" rIns="91415" bIns="45706" rtlCol="0">
            <a:spAutoFit/>
          </a:bodyPr>
          <a:lstStyle/>
          <a:p>
            <a:r>
              <a:rPr lang="en-US" sz="2900" b="1">
                <a:latin typeface="Times New Roman" panose="02020603050405020304" pitchFamily="18" charset="0"/>
              </a:rPr>
              <a:t>GIÁO </a:t>
            </a:r>
            <a:r>
              <a:rPr lang="en-US" sz="2900" b="1" smtClean="0">
                <a:latin typeface="Times New Roman" panose="02020603050405020304" pitchFamily="18" charset="0"/>
              </a:rPr>
              <a:t>VIÊN H</a:t>
            </a:r>
            <a:r>
              <a:rPr lang="vi-VN" sz="2900" b="1" smtClean="0">
                <a:latin typeface="Times New Roman" panose="02020603050405020304" pitchFamily="18" charset="0"/>
              </a:rPr>
              <a:t>ƯỚNG</a:t>
            </a:r>
            <a:r>
              <a:rPr lang="en-US" sz="2900" b="1">
                <a:latin typeface="Times New Roman" panose="02020603050405020304" pitchFamily="18" charset="0"/>
              </a:rPr>
              <a:t> </a:t>
            </a:r>
            <a:r>
              <a:rPr lang="en-US" sz="2900" b="1">
                <a:latin typeface="Times New Roman" panose="02020603050405020304" pitchFamily="18" charset="0"/>
              </a:rPr>
              <a:t>DẪN:</a:t>
            </a:r>
            <a:r>
              <a:rPr lang="en-US" sz="2900" b="1" smtClean="0">
                <a:solidFill>
                  <a:srgbClr val="0070C0"/>
                </a:solidFill>
                <a:latin typeface="Times New Roman" panose="02020603050405020304" pitchFamily="18" charset="0"/>
              </a:rPr>
              <a:t> </a:t>
            </a:r>
            <a:r>
              <a:rPr lang="en-US" sz="2900" b="1">
                <a:solidFill>
                  <a:srgbClr val="C00000"/>
                </a:solidFill>
                <a:latin typeface="Times New Roman" panose="02020603050405020304" pitchFamily="18" charset="0"/>
              </a:rPr>
              <a:t>TS</a:t>
            </a:r>
            <a:r>
              <a:rPr lang="en-US" sz="2900" b="1">
                <a:solidFill>
                  <a:srgbClr val="C00000"/>
                </a:solidFill>
                <a:latin typeface="Times New Roman" panose="02020603050405020304" pitchFamily="18" charset="0"/>
              </a:rPr>
              <a:t>. Trần </a:t>
            </a:r>
            <a:r>
              <a:rPr lang="en-US" sz="2900" b="1" smtClean="0">
                <a:solidFill>
                  <a:srgbClr val="C00000"/>
                </a:solidFill>
                <a:latin typeface="Times New Roman" panose="02020603050405020304" pitchFamily="18" charset="0"/>
              </a:rPr>
              <a:t>Thị Minh Khoa</a:t>
            </a:r>
          </a:p>
          <a:p>
            <a:r>
              <a:rPr lang="en-US" sz="2900" b="1">
                <a:latin typeface="Times New Roman" panose="02020603050405020304" pitchFamily="18" charset="0"/>
              </a:rPr>
              <a:t>SINH VIÊN THỰC </a:t>
            </a:r>
            <a:r>
              <a:rPr lang="en-US" sz="2900" b="1" smtClean="0">
                <a:latin typeface="Times New Roman" panose="02020603050405020304" pitchFamily="18" charset="0"/>
              </a:rPr>
              <a:t>HIỆN: </a:t>
            </a:r>
            <a:r>
              <a:rPr lang="en-US" sz="2900" b="1" smtClean="0">
                <a:solidFill>
                  <a:srgbClr val="C00000"/>
                </a:solidFill>
                <a:latin typeface="Times New Roman" panose="02020603050405020304" pitchFamily="18" charset="0"/>
              </a:rPr>
              <a:t>Nguyễn </a:t>
            </a:r>
            <a:r>
              <a:rPr lang="en-US" sz="2900" b="1">
                <a:solidFill>
                  <a:srgbClr val="C00000"/>
                </a:solidFill>
                <a:latin typeface="Times New Roman" panose="02020603050405020304" pitchFamily="18" charset="0"/>
              </a:rPr>
              <a:t>Thành </a:t>
            </a:r>
            <a:r>
              <a:rPr lang="en-US" sz="2900" b="1" smtClean="0">
                <a:solidFill>
                  <a:srgbClr val="C00000"/>
                </a:solidFill>
                <a:latin typeface="Times New Roman" panose="02020603050405020304" pitchFamily="18" charset="0"/>
              </a:rPr>
              <a:t>Nhân – 15066141	Đặng </a:t>
            </a:r>
            <a:r>
              <a:rPr lang="en-US" sz="2900" b="1">
                <a:solidFill>
                  <a:srgbClr val="C00000"/>
                </a:solidFill>
                <a:latin typeface="Times New Roman" panose="02020603050405020304" pitchFamily="18" charset="0"/>
              </a:rPr>
              <a:t>Võ Đức </a:t>
            </a:r>
            <a:r>
              <a:rPr lang="en-US" sz="2900" b="1" smtClean="0">
                <a:solidFill>
                  <a:srgbClr val="C00000"/>
                </a:solidFill>
                <a:latin typeface="Times New Roman" panose="02020603050405020304" pitchFamily="18" charset="0"/>
              </a:rPr>
              <a:t>Trọng - 15055721</a:t>
            </a:r>
            <a:endParaRPr lang="en-US" sz="2900" b="1">
              <a:solidFill>
                <a:srgbClr val="C00000"/>
              </a:solidFill>
              <a:latin typeface="Times New Roman" panose="02020603050405020304" pitchFamily="18" charset="0"/>
            </a:endParaRPr>
          </a:p>
        </p:txBody>
      </p:sp>
      <p:sp>
        <p:nvSpPr>
          <p:cNvPr id="20" name="Text Box 19"/>
          <p:cNvSpPr txBox="1"/>
          <p:nvPr/>
        </p:nvSpPr>
        <p:spPr>
          <a:xfrm>
            <a:off x="257439" y="8786676"/>
            <a:ext cx="20814031" cy="2695325"/>
          </a:xfrm>
          <a:prstGeom prst="rect">
            <a:avLst/>
          </a:prstGeom>
          <a:solidFill>
            <a:schemeClr val="accent1">
              <a:lumMod val="20000"/>
              <a:lumOff val="80000"/>
            </a:schemeClr>
          </a:solidFill>
          <a:ln>
            <a:solidFill>
              <a:srgbClr val="00206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15" tIns="45706" rIns="91415" bIns="45706" rtlCol="0">
            <a:spAutoFit/>
          </a:bodyPr>
          <a:lstStyle/>
          <a:p>
            <a:pPr lvl="0" algn="ctr">
              <a:lnSpc>
                <a:spcPct val="100000"/>
              </a:lnSpc>
              <a:spcBef>
                <a:spcPct val="0"/>
              </a:spcBef>
              <a:spcAft>
                <a:spcPct val="35000"/>
              </a:spcAft>
            </a:pPr>
            <a:r>
              <a:rPr lang="en-US" sz="2900" b="1" dirty="0" err="1">
                <a:solidFill>
                  <a:srgbClr val="0070C0"/>
                </a:solidFill>
                <a:latin typeface="Times New Roman" panose="02020603050405020304" pitchFamily="18" charset="0"/>
                <a:cs typeface="Times New Roman" panose="02020603050405020304" pitchFamily="18" charset="0"/>
                <a:sym typeface="+mn-ea"/>
              </a:rPr>
              <a:t>TÓM TẮT ĐỀ TÀI</a:t>
            </a:r>
          </a:p>
          <a:p>
            <a:pPr lvl="0" algn="ctr">
              <a:lnSpc>
                <a:spcPct val="100000"/>
              </a:lnSpc>
              <a:spcBef>
                <a:spcPct val="0"/>
              </a:spcBef>
              <a:spcAft>
                <a:spcPct val="35000"/>
              </a:spcAft>
            </a:pPr>
            <a:r>
              <a:rPr lang="en-CA" sz="2600">
                <a:solidFill>
                  <a:srgbClr val="010F06"/>
                </a:solidFill>
                <a:latin typeface="Times New Roman" panose="02020603050405020304" pitchFamily="18" charset="0"/>
                <a:cs typeface="Times New Roman" panose="02020603050405020304" pitchFamily="18" charset="0"/>
              </a:rPr>
              <a:t>Để giám sát một giấc ngủ của một đứa bé thì cần người mẹ phải cần theo sát đứa bé theo dõi đứa con của mình một cách thật là kỹ lưỡng. Đó là phương cách của những người mẹ ngày xưa. “Hãy thương con mình theo một cách thông minh nhất”. Công nghệ 4.0 đã hội nhập rất lâu. Thế thì tại sao phải khổ sở chỉ để trông nôm con mình một cách “kỹ càng” như vậy. Và từ những lý do yêu thương trẻ nhỏ và giúp người mẹ cảm thấy thoải mái hơn trong việc chăm sóc thiên thần nhỏ của mình, nhóm đã nảy ra ý tưởng xây dựng thiết bị quản lý giấc ngủ của đứa bé xung quanh chiếc nôi này. Đối tượng nghiên cứu của nhóm là các bé từ 5 tháng – 2 tuổi. Cho nên ở độ tuổi này thích hợp để cho việc nghiên cứu nhất. </a:t>
            </a:r>
            <a:r>
              <a:rPr lang="en-US" sz="2600" smtClean="0">
                <a:solidFill>
                  <a:srgbClr val="010F06"/>
                </a:solidFill>
                <a:latin typeface="Times New Roman" panose="02020603050405020304" pitchFamily="18" charset="0"/>
                <a:cs typeface="Times New Roman" panose="02020603050405020304" pitchFamily="18" charset="0"/>
                <a:sym typeface="+mn-ea"/>
              </a:rPr>
              <a:t>         </a:t>
            </a:r>
            <a:endParaRPr lang="en-US" sz="2600" dirty="0">
              <a:solidFill>
                <a:srgbClr val="010F06"/>
              </a:solidFill>
              <a:latin typeface="Times New Roman" panose="02020603050405020304" pitchFamily="18" charset="0"/>
              <a:cs typeface="Times New Roman" panose="02020603050405020304" pitchFamily="18" charset="0"/>
            </a:endParaRPr>
          </a:p>
        </p:txBody>
      </p:sp>
      <p:sp>
        <p:nvSpPr>
          <p:cNvPr id="21" name="Text Box 20"/>
          <p:cNvSpPr txBox="1"/>
          <p:nvPr/>
        </p:nvSpPr>
        <p:spPr>
          <a:xfrm>
            <a:off x="1843107" y="5057131"/>
            <a:ext cx="641951" cy="738635"/>
          </a:xfrm>
          <a:prstGeom prst="rect">
            <a:avLst/>
          </a:prstGeom>
          <a:noFill/>
        </p:spPr>
        <p:txBody>
          <a:bodyPr wrap="square" lIns="91415" tIns="45706" rIns="91415" bIns="45706" rtlCol="0">
            <a:spAutoFit/>
          </a:bodyPr>
          <a:lstStyle/>
          <a:p>
            <a:endParaRPr lang="en-US"/>
          </a:p>
        </p:txBody>
      </p:sp>
      <p:sp>
        <p:nvSpPr>
          <p:cNvPr id="30" name="Text Box 29"/>
          <p:cNvSpPr txBox="1"/>
          <p:nvPr/>
        </p:nvSpPr>
        <p:spPr>
          <a:xfrm>
            <a:off x="1352915" y="7884632"/>
            <a:ext cx="184680" cy="738635"/>
          </a:xfrm>
          <a:prstGeom prst="rect">
            <a:avLst/>
          </a:prstGeom>
          <a:noFill/>
        </p:spPr>
        <p:txBody>
          <a:bodyPr wrap="none" lIns="91415" tIns="45706" rIns="91415" bIns="45706" rtlCol="0">
            <a:spAutoFit/>
          </a:bodyPr>
          <a:lstStyle/>
          <a:p>
            <a:endParaRPr lang="en-US"/>
          </a:p>
        </p:txBody>
      </p:sp>
      <p:sp>
        <p:nvSpPr>
          <p:cNvPr id="32" name="Text Box 31"/>
          <p:cNvSpPr txBox="1"/>
          <p:nvPr/>
        </p:nvSpPr>
        <p:spPr>
          <a:xfrm>
            <a:off x="8548185" y="2616680"/>
            <a:ext cx="9076601" cy="784802"/>
          </a:xfrm>
          <a:prstGeom prst="rect">
            <a:avLst/>
          </a:prstGeom>
          <a:noFill/>
        </p:spPr>
        <p:txBody>
          <a:bodyPr wrap="none" lIns="91415" tIns="45706" rIns="91415" bIns="45706" rtlCol="0">
            <a:spAutoFit/>
          </a:bodyPr>
          <a:lstStyle/>
          <a:p>
            <a:r>
              <a:rPr lang="en-US" sz="4500" b="1">
                <a:latin typeface="Times New Roman" panose="02020603050405020304" pitchFamily="18" charset="0"/>
              </a:rPr>
              <a:t>KHOA CÔNG NGHỆ </a:t>
            </a:r>
            <a:r>
              <a:rPr lang="en-US" sz="4500" b="1" smtClean="0">
                <a:latin typeface="Times New Roman" panose="02020603050405020304" pitchFamily="18" charset="0"/>
              </a:rPr>
              <a:t>THÔNG TIN</a:t>
            </a:r>
            <a:endParaRPr lang="en-US" sz="4500" b="1" dirty="0">
              <a:latin typeface="Times New Roman" panose="02020603050405020304" pitchFamily="18" charset="0"/>
            </a:endParaRPr>
          </a:p>
        </p:txBody>
      </p:sp>
      <p:sp>
        <p:nvSpPr>
          <p:cNvPr id="33" name="Text Box 32"/>
          <p:cNvSpPr txBox="1"/>
          <p:nvPr/>
        </p:nvSpPr>
        <p:spPr>
          <a:xfrm>
            <a:off x="8306516" y="3495901"/>
            <a:ext cx="10310721" cy="784802"/>
          </a:xfrm>
          <a:prstGeom prst="rect">
            <a:avLst/>
          </a:prstGeom>
          <a:noFill/>
        </p:spPr>
        <p:txBody>
          <a:bodyPr wrap="none" lIns="91415" tIns="45706" rIns="91415" bIns="45706" rtlCol="0">
            <a:spAutoFit/>
          </a:bodyPr>
          <a:lstStyle/>
          <a:p>
            <a:r>
              <a:rPr lang="en-US" sz="4500" b="1">
                <a:latin typeface="Times New Roman" panose="02020603050405020304" pitchFamily="18" charset="0"/>
              </a:rPr>
              <a:t>BÁO CÁO KHOÁ LUẬN TỐT </a:t>
            </a:r>
            <a:r>
              <a:rPr lang="en-US" sz="4500" b="1">
                <a:latin typeface="Times New Roman" panose="02020603050405020304" pitchFamily="18" charset="0"/>
              </a:rPr>
              <a:t>NGHIỆP</a:t>
            </a:r>
            <a:endParaRPr lang="en-US" sz="4500" b="1">
              <a:latin typeface="Times New Roman" panose="02020603050405020304" pitchFamily="18" charset="0"/>
            </a:endParaRPr>
          </a:p>
        </p:txBody>
      </p:sp>
      <p:sp>
        <p:nvSpPr>
          <p:cNvPr id="34" name="Text Box 33"/>
          <p:cNvSpPr txBox="1"/>
          <p:nvPr/>
        </p:nvSpPr>
        <p:spPr>
          <a:xfrm>
            <a:off x="5607271" y="4831087"/>
            <a:ext cx="10586502" cy="1384966"/>
          </a:xfrm>
          <a:prstGeom prst="rect">
            <a:avLst/>
          </a:prstGeom>
          <a:noFill/>
        </p:spPr>
        <p:txBody>
          <a:bodyPr wrap="none" lIns="91415" tIns="45706" rIns="91415" bIns="45706" rtlCol="0">
            <a:spAutoFit/>
          </a:bodyPr>
          <a:lstStyle/>
          <a:p>
            <a:r>
              <a:rPr lang="en-US" dirty="0"/>
              <a:t>---------------------------------------------------------------</a:t>
            </a:r>
          </a:p>
          <a:p>
            <a:endParaRPr lang="en-US" dirty="0"/>
          </a:p>
        </p:txBody>
      </p:sp>
      <p:pic>
        <p:nvPicPr>
          <p:cNvPr id="39" name="Picture 38" descr="tiude"/>
          <p:cNvPicPr>
            <a:picLocks noChangeAspect="1"/>
          </p:cNvPicPr>
          <p:nvPr/>
        </p:nvPicPr>
        <p:blipFill>
          <a:blip r:embed="rId3"/>
          <a:stretch>
            <a:fillRect/>
          </a:stretch>
        </p:blipFill>
        <p:spPr>
          <a:xfrm>
            <a:off x="7225238" y="11803552"/>
            <a:ext cx="6794501" cy="1282065"/>
          </a:xfrm>
          <a:prstGeom prst="rect">
            <a:avLst/>
          </a:prstGeom>
          <a:solidFill>
            <a:schemeClr val="accent2">
              <a:lumMod val="20000"/>
              <a:lumOff val="80000"/>
            </a:schemeClr>
          </a:solidFill>
        </p:spPr>
      </p:pic>
      <p:pic>
        <p:nvPicPr>
          <p:cNvPr id="40" name="Picture 39" descr="tiude"/>
          <p:cNvPicPr>
            <a:picLocks noChangeAspect="1"/>
          </p:cNvPicPr>
          <p:nvPr/>
        </p:nvPicPr>
        <p:blipFill>
          <a:blip r:embed="rId3"/>
          <a:stretch>
            <a:fillRect/>
          </a:stretch>
        </p:blipFill>
        <p:spPr>
          <a:xfrm>
            <a:off x="14346939" y="11854884"/>
            <a:ext cx="6794501" cy="1282065"/>
          </a:xfrm>
          <a:prstGeom prst="rect">
            <a:avLst/>
          </a:prstGeom>
          <a:solidFill>
            <a:schemeClr val="accent2">
              <a:lumMod val="20000"/>
              <a:lumOff val="80000"/>
            </a:schemeClr>
          </a:solidFill>
        </p:spPr>
      </p:pic>
      <p:pic>
        <p:nvPicPr>
          <p:cNvPr id="41" name="Picture 40" descr="tiude"/>
          <p:cNvPicPr>
            <a:picLocks noChangeAspect="1"/>
          </p:cNvPicPr>
          <p:nvPr/>
        </p:nvPicPr>
        <p:blipFill>
          <a:blip r:embed="rId3"/>
          <a:stretch>
            <a:fillRect/>
          </a:stretch>
        </p:blipFill>
        <p:spPr>
          <a:xfrm>
            <a:off x="362203" y="17524489"/>
            <a:ext cx="6794501" cy="1266358"/>
          </a:xfrm>
          <a:prstGeom prst="rect">
            <a:avLst/>
          </a:prstGeom>
          <a:solidFill>
            <a:schemeClr val="accent2">
              <a:lumMod val="20000"/>
              <a:lumOff val="80000"/>
            </a:schemeClr>
          </a:solidFill>
          <a:ln>
            <a:noFill/>
          </a:ln>
        </p:spPr>
      </p:pic>
      <p:pic>
        <p:nvPicPr>
          <p:cNvPr id="42" name="Picture 41" descr="tiude"/>
          <p:cNvPicPr>
            <a:picLocks noChangeAspect="1"/>
          </p:cNvPicPr>
          <p:nvPr/>
        </p:nvPicPr>
        <p:blipFill>
          <a:blip r:embed="rId3"/>
          <a:stretch>
            <a:fillRect/>
          </a:stretch>
        </p:blipFill>
        <p:spPr>
          <a:xfrm>
            <a:off x="7103890" y="21957312"/>
            <a:ext cx="6839664" cy="1350632"/>
          </a:xfrm>
          <a:prstGeom prst="rect">
            <a:avLst/>
          </a:prstGeom>
          <a:solidFill>
            <a:schemeClr val="accent2">
              <a:lumMod val="20000"/>
              <a:lumOff val="80000"/>
            </a:schemeClr>
          </a:solidFill>
        </p:spPr>
      </p:pic>
      <p:pic>
        <p:nvPicPr>
          <p:cNvPr id="43" name="Picture 42" descr="tiude"/>
          <p:cNvPicPr>
            <a:picLocks noChangeAspect="1"/>
          </p:cNvPicPr>
          <p:nvPr/>
        </p:nvPicPr>
        <p:blipFill>
          <a:blip r:embed="rId3"/>
          <a:stretch>
            <a:fillRect/>
          </a:stretch>
        </p:blipFill>
        <p:spPr>
          <a:xfrm>
            <a:off x="14174845" y="21590935"/>
            <a:ext cx="6780688" cy="1434911"/>
          </a:xfrm>
          <a:prstGeom prst="rect">
            <a:avLst/>
          </a:prstGeom>
          <a:solidFill>
            <a:schemeClr val="accent2">
              <a:lumMod val="20000"/>
              <a:lumOff val="80000"/>
            </a:schemeClr>
          </a:solidFill>
        </p:spPr>
      </p:pic>
      <p:sp>
        <p:nvSpPr>
          <p:cNvPr id="64" name="Text Box 63"/>
          <p:cNvSpPr txBox="1"/>
          <p:nvPr/>
        </p:nvSpPr>
        <p:spPr>
          <a:xfrm>
            <a:off x="683749" y="17928492"/>
            <a:ext cx="4372556" cy="538581"/>
          </a:xfrm>
          <a:prstGeom prst="rect">
            <a:avLst/>
          </a:prstGeom>
          <a:noFill/>
        </p:spPr>
        <p:txBody>
          <a:bodyPr wrap="square" lIns="91415" tIns="45706" rIns="91415" bIns="45706" rtlCol="0">
            <a:spAutoFit/>
          </a:bodyPr>
          <a:lstStyle/>
          <a:p>
            <a:pPr algn="ctr"/>
            <a:r>
              <a:rPr lang="en-US" sz="2900" b="1">
                <a:solidFill>
                  <a:srgbClr val="0070C0"/>
                </a:solidFill>
                <a:latin typeface="Times New Roman" panose="02020603050405020304" pitchFamily="18" charset="0"/>
              </a:rPr>
              <a:t>Mục tiêu </a:t>
            </a:r>
            <a:r>
              <a:rPr lang="en-US" sz="2900" b="1">
                <a:solidFill>
                  <a:srgbClr val="0070C0"/>
                </a:solidFill>
                <a:latin typeface="Times New Roman" panose="02020603050405020304" pitchFamily="18" charset="0"/>
              </a:rPr>
              <a:t>đề tài</a:t>
            </a:r>
            <a:endParaRPr lang="en-US" sz="2900" b="1" dirty="0">
              <a:solidFill>
                <a:srgbClr val="0070C0"/>
              </a:solidFill>
              <a:latin typeface="Times New Roman" panose="02020603050405020304" pitchFamily="18" charset="0"/>
            </a:endParaRPr>
          </a:p>
        </p:txBody>
      </p:sp>
      <p:sp>
        <p:nvSpPr>
          <p:cNvPr id="66" name="Text Box 65"/>
          <p:cNvSpPr txBox="1"/>
          <p:nvPr/>
        </p:nvSpPr>
        <p:spPr>
          <a:xfrm>
            <a:off x="303947" y="18730686"/>
            <a:ext cx="6585079" cy="6124725"/>
          </a:xfrm>
          <a:prstGeom prst="rect">
            <a:avLst/>
          </a:prstGeom>
          <a:noFill/>
        </p:spPr>
        <p:txBody>
          <a:bodyPr wrap="square" lIns="91415" tIns="45706" rIns="91415" bIns="45706" rtlCol="0">
            <a:spAutoFit/>
          </a:bodyPr>
          <a:lstStyle/>
          <a:p>
            <a:endParaRPr lang="en-CA" sz="2800" smtClean="0">
              <a:latin typeface="Times New Roman" panose="02020603050405020304" pitchFamily="18" charset="0"/>
              <a:cs typeface="Times New Roman" panose="02020603050405020304" pitchFamily="18" charset="0"/>
            </a:endParaRPr>
          </a:p>
          <a:p>
            <a:r>
              <a:rPr lang="en-CA" sz="2800" smtClean="0">
                <a:latin typeface="Times New Roman" panose="02020603050405020304" pitchFamily="18" charset="0"/>
                <a:cs typeface="Times New Roman" panose="02020603050405020304" pitchFamily="18" charset="0"/>
              </a:rPr>
              <a:t>Việc </a:t>
            </a:r>
            <a:r>
              <a:rPr lang="en-CA" sz="2800">
                <a:latin typeface="Times New Roman" panose="02020603050405020304" pitchFamily="18" charset="0"/>
                <a:cs typeface="Times New Roman" panose="02020603050405020304" pitchFamily="18" charset="0"/>
              </a:rPr>
              <a:t>kết hợp các mạch raspberry pi và các thiết bị cảm biến sẽ đo lường được các chỉ số giấc ngủ của </a:t>
            </a:r>
            <a:r>
              <a:rPr lang="en-CA" sz="2800">
                <a:latin typeface="Times New Roman" panose="02020603050405020304" pitchFamily="18" charset="0"/>
                <a:cs typeface="Times New Roman" panose="02020603050405020304" pitchFamily="18" charset="0"/>
              </a:rPr>
              <a:t>đứa </a:t>
            </a:r>
            <a:r>
              <a:rPr lang="en-CA" sz="2800" smtClean="0">
                <a:latin typeface="Times New Roman" panose="02020603050405020304" pitchFamily="18" charset="0"/>
                <a:cs typeface="Times New Roman" panose="02020603050405020304" pitchFamily="18" charset="0"/>
              </a:rPr>
              <a:t>bé.</a:t>
            </a:r>
          </a:p>
          <a:p>
            <a:endParaRPr lang="en-CA" sz="2800" smtClean="0"/>
          </a:p>
          <a:p>
            <a:endParaRPr lang="en-CA" sz="2800"/>
          </a:p>
          <a:p>
            <a:endParaRPr lang="en-CA" sz="2800" smtClean="0"/>
          </a:p>
          <a:p>
            <a:endParaRPr lang="en-CA" sz="2800"/>
          </a:p>
          <a:p>
            <a:endParaRPr lang="en-CA" sz="2800" smtClean="0"/>
          </a:p>
          <a:p>
            <a:endParaRPr lang="en-CA" sz="2800"/>
          </a:p>
          <a:p>
            <a:r>
              <a:rPr lang="en-CA" sz="2800">
                <a:latin typeface="Times New Roman" panose="02020603050405020304" pitchFamily="18" charset="0"/>
                <a:cs typeface="Times New Roman" panose="02020603050405020304" pitchFamily="18" charset="0"/>
              </a:rPr>
              <a:t>Các cha mẹ sẽ </a:t>
            </a:r>
            <a:r>
              <a:rPr lang="en-CA" sz="2800">
                <a:latin typeface="Times New Roman" panose="02020603050405020304" pitchFamily="18" charset="0"/>
                <a:cs typeface="Times New Roman" panose="02020603050405020304" pitchFamily="18" charset="0"/>
              </a:rPr>
              <a:t>có thể quản lý được giấc ngủ của bé thông qua thiết bị di động(app android) và webserver(ASP.Net </a:t>
            </a:r>
            <a:r>
              <a:rPr lang="en-CA" sz="2800">
                <a:latin typeface="Times New Roman" panose="02020603050405020304" pitchFamily="18" charset="0"/>
                <a:cs typeface="Times New Roman" panose="02020603050405020304" pitchFamily="18" charset="0"/>
              </a:rPr>
              <a:t>MVC</a:t>
            </a:r>
            <a:r>
              <a:rPr lang="en-CA" sz="2800" smtClean="0">
                <a:latin typeface="Times New Roman" panose="02020603050405020304" pitchFamily="18" charset="0"/>
                <a:cs typeface="Times New Roman" panose="02020603050405020304" pitchFamily="18" charset="0"/>
              </a:rPr>
              <a:t>).</a:t>
            </a:r>
          </a:p>
          <a:p>
            <a:endParaRPr lang="en-CA" sz="2800"/>
          </a:p>
        </p:txBody>
      </p:sp>
      <p:sp>
        <p:nvSpPr>
          <p:cNvPr id="67" name="Text Box 66"/>
          <p:cNvSpPr txBox="1"/>
          <p:nvPr/>
        </p:nvSpPr>
        <p:spPr>
          <a:xfrm>
            <a:off x="13602753" y="12288269"/>
            <a:ext cx="5377041" cy="538581"/>
          </a:xfrm>
          <a:prstGeom prst="rect">
            <a:avLst/>
          </a:prstGeom>
          <a:noFill/>
        </p:spPr>
        <p:txBody>
          <a:bodyPr wrap="square" lIns="91415" tIns="45706" rIns="91415" bIns="45706" rtlCol="0">
            <a:spAutoFit/>
          </a:bodyPr>
          <a:lstStyle/>
          <a:p>
            <a:pPr algn="ctr"/>
            <a:r>
              <a:rPr lang="en-US" sz="2900" b="1" smtClean="0">
                <a:solidFill>
                  <a:srgbClr val="0070C0"/>
                </a:solidFill>
                <a:latin typeface="Times New Roman" panose="02020603050405020304" pitchFamily="18" charset="0"/>
              </a:rPr>
              <a:t>Kế</a:t>
            </a:r>
            <a:r>
              <a:rPr lang="en-US" sz="2900" b="1">
                <a:solidFill>
                  <a:srgbClr val="0070C0"/>
                </a:solidFill>
                <a:latin typeface="Times New Roman" panose="02020603050405020304" pitchFamily="18" charset="0"/>
              </a:rPr>
              <a:t>t quả</a:t>
            </a:r>
            <a:endParaRPr lang="en-US" sz="2900" b="1" dirty="0">
              <a:solidFill>
                <a:srgbClr val="0070C0"/>
              </a:solidFill>
              <a:latin typeface="Times New Roman" panose="02020603050405020304" pitchFamily="18" charset="0"/>
            </a:endParaRPr>
          </a:p>
        </p:txBody>
      </p:sp>
      <p:sp>
        <p:nvSpPr>
          <p:cNvPr id="68" name="Text Box 67"/>
          <p:cNvSpPr txBox="1"/>
          <p:nvPr/>
        </p:nvSpPr>
        <p:spPr>
          <a:xfrm>
            <a:off x="13984673" y="22116743"/>
            <a:ext cx="5734685" cy="538581"/>
          </a:xfrm>
          <a:prstGeom prst="rect">
            <a:avLst/>
          </a:prstGeom>
          <a:noFill/>
        </p:spPr>
        <p:txBody>
          <a:bodyPr wrap="square" lIns="91415" tIns="45706" rIns="91415" bIns="45706" rtlCol="0">
            <a:spAutoFit/>
          </a:bodyPr>
          <a:lstStyle/>
          <a:p>
            <a:pPr algn="ctr"/>
            <a:r>
              <a:rPr lang="en-US" sz="2900" b="1">
                <a:solidFill>
                  <a:srgbClr val="0070C0"/>
                </a:solidFill>
                <a:latin typeface="Times New Roman" panose="02020603050405020304" pitchFamily="18" charset="0"/>
              </a:rPr>
              <a:t>Kết </a:t>
            </a:r>
            <a:r>
              <a:rPr lang="en-US" sz="2900" b="1">
                <a:solidFill>
                  <a:srgbClr val="0070C0"/>
                </a:solidFill>
                <a:latin typeface="Times New Roman" panose="02020603050405020304" pitchFamily="18" charset="0"/>
              </a:rPr>
              <a:t>luận</a:t>
            </a:r>
            <a:endParaRPr lang="en-US" sz="2900" b="1" dirty="0">
              <a:solidFill>
                <a:srgbClr val="0070C0"/>
              </a:solidFill>
              <a:latin typeface="Times New Roman" panose="02020603050405020304" pitchFamily="18" charset="0"/>
            </a:endParaRPr>
          </a:p>
        </p:txBody>
      </p:sp>
      <p:sp>
        <p:nvSpPr>
          <p:cNvPr id="37" name="TextBox 36"/>
          <p:cNvSpPr txBox="1"/>
          <p:nvPr/>
        </p:nvSpPr>
        <p:spPr>
          <a:xfrm>
            <a:off x="14115241" y="23148501"/>
            <a:ext cx="6824948" cy="1831242"/>
          </a:xfrm>
          <a:prstGeom prst="rect">
            <a:avLst/>
          </a:prstGeom>
          <a:noFill/>
        </p:spPr>
        <p:txBody>
          <a:bodyPr wrap="square" lIns="91415" tIns="45706" rIns="91415" bIns="45706" rtlCol="0">
            <a:spAutoFit/>
          </a:bodyPr>
          <a:lstStyle/>
          <a:p>
            <a:r>
              <a:rPr lang="en-US" sz="2600" smtClean="0">
                <a:latin typeface="Times New Roman" panose="02020603050405020304" pitchFamily="18" charset="0"/>
              </a:rPr>
              <a:t>  </a:t>
            </a:r>
            <a:r>
              <a:rPr lang="en-US" sz="2600" dirty="0">
                <a:latin typeface="Times New Roman" panose="02020603050405020304" pitchFamily="18" charset="0"/>
              </a:rPr>
              <a:t>- </a:t>
            </a:r>
            <a:r>
              <a:rPr lang="en-US" sz="2600" dirty="0" err="1">
                <a:latin typeface="Times New Roman" panose="02020603050405020304" pitchFamily="18" charset="0"/>
              </a:rPr>
              <a:t>Nâng</a:t>
            </a:r>
            <a:r>
              <a:rPr lang="en-US" sz="2600" dirty="0">
                <a:latin typeface="Times New Roman" panose="02020603050405020304" pitchFamily="18" charset="0"/>
              </a:rPr>
              <a:t> </a:t>
            </a:r>
            <a:r>
              <a:rPr lang="en-US" sz="2600" dirty="0" err="1">
                <a:latin typeface="Times New Roman" panose="02020603050405020304" pitchFamily="18" charset="0"/>
              </a:rPr>
              <a:t>cấp</a:t>
            </a:r>
            <a:r>
              <a:rPr lang="en-US" sz="2600" dirty="0">
                <a:latin typeface="Times New Roman" panose="02020603050405020304" pitchFamily="18" charset="0"/>
              </a:rPr>
              <a:t> page </a:t>
            </a:r>
            <a:r>
              <a:rPr lang="en-US" sz="2600" dirty="0" err="1">
                <a:latin typeface="Times New Roman" panose="02020603050405020304" pitchFamily="18" charset="0"/>
              </a:rPr>
              <a:t>và</a:t>
            </a:r>
            <a:r>
              <a:rPr lang="en-US" sz="2600" dirty="0">
                <a:latin typeface="Times New Roman" panose="02020603050405020304" pitchFamily="18" charset="0"/>
              </a:rPr>
              <a:t> website.</a:t>
            </a:r>
            <a:endParaRPr lang="vi-VN" sz="2600" dirty="0">
              <a:latin typeface="Times New Roman" panose="02020603050405020304" pitchFamily="18" charset="0"/>
            </a:endParaRPr>
          </a:p>
          <a:p>
            <a:endParaRPr lang="en-US" sz="2900" dirty="0">
              <a:latin typeface="Times New Roman" panose="02020603050405020304" pitchFamily="18" charset="0"/>
            </a:endParaRPr>
          </a:p>
          <a:p>
            <a:r>
              <a:rPr lang="en-US" sz="2900" dirty="0">
                <a:latin typeface="Times New Roman" panose="02020603050405020304" pitchFamily="18" charset="0"/>
              </a:rPr>
              <a:t>  </a:t>
            </a:r>
          </a:p>
          <a:p>
            <a:r>
              <a:rPr lang="en-US" sz="2900" dirty="0">
                <a:latin typeface="Times New Roman" panose="02020603050405020304" pitchFamily="18" charset="0"/>
              </a:rPr>
              <a:t>  </a:t>
            </a:r>
          </a:p>
        </p:txBody>
      </p:sp>
      <p:sp>
        <p:nvSpPr>
          <p:cNvPr id="58" name="Rectangle 57"/>
          <p:cNvSpPr/>
          <p:nvPr/>
        </p:nvSpPr>
        <p:spPr>
          <a:xfrm>
            <a:off x="303947" y="13300438"/>
            <a:ext cx="6359557" cy="4370399"/>
          </a:xfrm>
          <a:prstGeom prst="rect">
            <a:avLst/>
          </a:prstGeom>
        </p:spPr>
        <p:txBody>
          <a:bodyPr wrap="square" lIns="91415" tIns="45706" rIns="91415" bIns="45706">
            <a:spAutoFit/>
          </a:bodyPr>
          <a:lstStyle/>
          <a:p>
            <a:r>
              <a:rPr lang="vi-VN" sz="2800">
                <a:latin typeface="Times New Roman" panose="02020603050405020304" pitchFamily="18" charset="0"/>
                <a:cs typeface="Times New Roman" panose="02020603050405020304" pitchFamily="18" charset="0"/>
              </a:rPr>
              <a:t>Giấc ngủ cũng đóng vai trò rất quan trọng trong sự phát triển của bé. Bé sơ sinh ngủ gần 16 giờ một ngày. Chính vì vậy, việc tập cho bé một thói quen tốt, ăn ngủ đúng giờ là điều rất quan trọng cho cả mẹ và </a:t>
            </a:r>
            <a:r>
              <a:rPr lang="vi-VN" sz="2800">
                <a:latin typeface="Times New Roman" panose="02020603050405020304" pitchFamily="18" charset="0"/>
                <a:cs typeface="Times New Roman" panose="02020603050405020304" pitchFamily="18" charset="0"/>
              </a:rPr>
              <a:t>bé</a:t>
            </a:r>
            <a:r>
              <a:rPr lang="vi-VN"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C</a:t>
            </a:r>
            <a:r>
              <a:rPr lang="vi-VN" sz="2800" smtClean="0">
                <a:latin typeface="Times New Roman" panose="02020603050405020304" pitchFamily="18" charset="0"/>
                <a:cs typeface="Times New Roman" panose="02020603050405020304" pitchFamily="18" charset="0"/>
              </a:rPr>
              <a:t>ũng </a:t>
            </a:r>
            <a:r>
              <a:rPr lang="en-US" sz="2800">
                <a:latin typeface="Times New Roman" panose="02020603050405020304" pitchFamily="18" charset="0"/>
                <a:cs typeface="Times New Roman" panose="02020603050405020304" pitchFamily="18" charset="0"/>
              </a:rPr>
              <a:t>có </a:t>
            </a:r>
            <a:r>
              <a:rPr lang="en-US" sz="2800">
                <a:latin typeface="Times New Roman" panose="02020603050405020304" pitchFamily="18" charset="0"/>
                <a:cs typeface="Times New Roman" panose="02020603050405020304" pitchFamily="18" charset="0"/>
              </a:rPr>
              <a:t>thể</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cung cấp những thông tin về các vấn đề có liên quan đến giấc ngủ thường gặp như bé không chịu ngủ, bé ngủ ít, và làm sao để cải thiện tình trạng </a:t>
            </a:r>
            <a:r>
              <a:rPr lang="vi-VN" sz="2800">
                <a:latin typeface="Times New Roman" panose="02020603050405020304" pitchFamily="18" charset="0"/>
                <a:cs typeface="Times New Roman" panose="02020603050405020304" pitchFamily="18" charset="0"/>
              </a:rPr>
              <a:t>này</a:t>
            </a:r>
            <a:r>
              <a:rPr lang="vi-VN"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a:p>
            <a:endParaRPr lang="en-US" sz="2600" dirty="0">
              <a:latin typeface="Times New Roman" pitchFamily="18" charset="0"/>
              <a:cs typeface="Times New Roman" pitchFamily="18" charset="0"/>
            </a:endParaRPr>
          </a:p>
        </p:txBody>
      </p:sp>
      <p:sp>
        <p:nvSpPr>
          <p:cNvPr id="61" name="TextBox 60"/>
          <p:cNvSpPr txBox="1"/>
          <p:nvPr/>
        </p:nvSpPr>
        <p:spPr>
          <a:xfrm rot="1108767">
            <a:off x="1104816" y="18623249"/>
            <a:ext cx="728989" cy="538581"/>
          </a:xfrm>
          <a:prstGeom prst="rect">
            <a:avLst/>
          </a:prstGeom>
          <a:noFill/>
        </p:spPr>
        <p:txBody>
          <a:bodyPr wrap="square" lIns="91415" tIns="45706" rIns="91415" bIns="45706" rtlCol="0">
            <a:spAutoFit/>
          </a:bodyPr>
          <a:lstStyle/>
          <a:p>
            <a:endParaRPr lang="en-US" sz="2900" dirty="0"/>
          </a:p>
        </p:txBody>
      </p:sp>
      <p:pic>
        <p:nvPicPr>
          <p:cNvPr id="12" name="Picture 11" descr="tiude"/>
          <p:cNvPicPr>
            <a:picLocks noChangeAspect="1"/>
          </p:cNvPicPr>
          <p:nvPr/>
        </p:nvPicPr>
        <p:blipFill>
          <a:blip r:embed="rId3"/>
          <a:stretch>
            <a:fillRect/>
          </a:stretch>
        </p:blipFill>
        <p:spPr>
          <a:xfrm>
            <a:off x="128944" y="11890445"/>
            <a:ext cx="6794501" cy="1282065"/>
          </a:xfrm>
          <a:prstGeom prst="rect">
            <a:avLst/>
          </a:prstGeom>
          <a:solidFill>
            <a:schemeClr val="accent2">
              <a:lumMod val="20000"/>
              <a:lumOff val="80000"/>
            </a:schemeClr>
          </a:solidFill>
        </p:spPr>
      </p:pic>
      <p:sp>
        <p:nvSpPr>
          <p:cNvPr id="15" name="Text Box 14"/>
          <p:cNvSpPr txBox="1"/>
          <p:nvPr/>
        </p:nvSpPr>
        <p:spPr>
          <a:xfrm>
            <a:off x="1352915" y="12331562"/>
            <a:ext cx="2806066" cy="538581"/>
          </a:xfrm>
          <a:prstGeom prst="rect">
            <a:avLst/>
          </a:prstGeom>
          <a:noFill/>
        </p:spPr>
        <p:txBody>
          <a:bodyPr wrap="square" lIns="91415" tIns="45706" rIns="91415" bIns="45706" rtlCol="0">
            <a:spAutoFit/>
          </a:bodyPr>
          <a:lstStyle/>
          <a:p>
            <a:pPr algn="ctr"/>
            <a:r>
              <a:rPr lang="en-US" sz="2900" b="1">
                <a:solidFill>
                  <a:srgbClr val="0070C0"/>
                </a:solidFill>
                <a:latin typeface="Times New Roman" panose="02020603050405020304" pitchFamily="18" charset="0"/>
                <a:cs typeface="Times New Roman" panose="02020603050405020304" pitchFamily="18" charset="0"/>
              </a:rPr>
              <a:t>Đặt vấn đề</a:t>
            </a:r>
          </a:p>
        </p:txBody>
      </p:sp>
      <p:sp>
        <p:nvSpPr>
          <p:cNvPr id="16" name="Text Box 15"/>
          <p:cNvSpPr txBox="1"/>
          <p:nvPr/>
        </p:nvSpPr>
        <p:spPr>
          <a:xfrm>
            <a:off x="8306516" y="12259212"/>
            <a:ext cx="3400072" cy="538581"/>
          </a:xfrm>
          <a:prstGeom prst="rect">
            <a:avLst/>
          </a:prstGeom>
          <a:noFill/>
        </p:spPr>
        <p:txBody>
          <a:bodyPr wrap="square" lIns="91415" tIns="45706" rIns="91415" bIns="45706" rtlCol="0">
            <a:spAutoFit/>
          </a:bodyPr>
          <a:lstStyle/>
          <a:p>
            <a:pPr algn="ctr"/>
            <a:r>
              <a:rPr lang="en-US" sz="2900" b="1">
                <a:solidFill>
                  <a:srgbClr val="0070C0"/>
                </a:solidFill>
                <a:latin typeface="Times New Roman" panose="02020603050405020304" pitchFamily="18" charset="0"/>
                <a:cs typeface="Times New Roman" panose="02020603050405020304" pitchFamily="18" charset="0"/>
              </a:rPr>
              <a:t>Kế hoạch thực </a:t>
            </a:r>
            <a:r>
              <a:rPr lang="en-US" sz="2900" b="1">
                <a:solidFill>
                  <a:srgbClr val="0070C0"/>
                </a:solidFill>
                <a:latin typeface="Times New Roman" panose="02020603050405020304" pitchFamily="18" charset="0"/>
                <a:cs typeface="Times New Roman" panose="02020603050405020304" pitchFamily="18" charset="0"/>
              </a:rPr>
              <a:t>hiện</a:t>
            </a:r>
            <a:endParaRPr lang="en-US" sz="2900" b="1" dirty="0">
              <a:solidFill>
                <a:srgbClr val="0070C0"/>
              </a:solidFill>
              <a:latin typeface="Times New Roman" panose="02020603050405020304" pitchFamily="18" charset="0"/>
              <a:cs typeface="Times New Roman" panose="02020603050405020304" pitchFamily="18" charset="0"/>
            </a:endParaRPr>
          </a:p>
        </p:txBody>
      </p:sp>
      <p:pic>
        <p:nvPicPr>
          <p:cNvPr id="50" name="Picture 49" descr="tiude"/>
          <p:cNvPicPr>
            <a:picLocks noChangeAspect="1"/>
          </p:cNvPicPr>
          <p:nvPr/>
        </p:nvPicPr>
        <p:blipFill>
          <a:blip r:embed="rId3"/>
          <a:stretch>
            <a:fillRect/>
          </a:stretch>
        </p:blipFill>
        <p:spPr>
          <a:xfrm>
            <a:off x="14524680" y="25020516"/>
            <a:ext cx="6780688" cy="1434911"/>
          </a:xfrm>
          <a:prstGeom prst="rect">
            <a:avLst/>
          </a:prstGeom>
          <a:solidFill>
            <a:schemeClr val="accent2">
              <a:lumMod val="20000"/>
              <a:lumOff val="80000"/>
            </a:schemeClr>
          </a:solidFill>
        </p:spPr>
      </p:pic>
      <p:sp>
        <p:nvSpPr>
          <p:cNvPr id="51" name="Text Box 67"/>
          <p:cNvSpPr txBox="1"/>
          <p:nvPr/>
        </p:nvSpPr>
        <p:spPr>
          <a:xfrm>
            <a:off x="14189394" y="25590128"/>
            <a:ext cx="5734685" cy="984857"/>
          </a:xfrm>
          <a:prstGeom prst="rect">
            <a:avLst/>
          </a:prstGeom>
          <a:noFill/>
        </p:spPr>
        <p:txBody>
          <a:bodyPr wrap="square" lIns="91415" tIns="45706" rIns="91415" bIns="45706" rtlCol="0">
            <a:spAutoFit/>
          </a:bodyPr>
          <a:lstStyle/>
          <a:p>
            <a:pPr algn="ctr"/>
            <a:r>
              <a:rPr lang="en-US" sz="2900" b="1" dirty="0" err="1">
                <a:solidFill>
                  <a:srgbClr val="0070C0"/>
                </a:solidFill>
                <a:latin typeface="Times New Roman" panose="02020603050405020304" pitchFamily="18" charset="0"/>
              </a:rPr>
              <a:t>Tham</a:t>
            </a:r>
            <a:r>
              <a:rPr lang="en-US" sz="2900" b="1" dirty="0">
                <a:solidFill>
                  <a:srgbClr val="0070C0"/>
                </a:solidFill>
                <a:latin typeface="Times New Roman" panose="02020603050405020304" pitchFamily="18" charset="0"/>
              </a:rPr>
              <a:t> </a:t>
            </a:r>
            <a:r>
              <a:rPr lang="en-US" sz="2900" b="1" dirty="0" err="1">
                <a:solidFill>
                  <a:srgbClr val="0070C0"/>
                </a:solidFill>
                <a:latin typeface="Times New Roman" panose="02020603050405020304" pitchFamily="18" charset="0"/>
              </a:rPr>
              <a:t>khảo</a:t>
            </a:r>
            <a:endParaRPr lang="en-US" sz="2900" b="1" dirty="0">
              <a:solidFill>
                <a:srgbClr val="0070C0"/>
              </a:solidFill>
              <a:latin typeface="Times New Roman" panose="02020603050405020304" pitchFamily="18" charset="0"/>
            </a:endParaRPr>
          </a:p>
          <a:p>
            <a:pPr algn="ctr"/>
            <a:endParaRPr lang="en-US" sz="2900" b="1" dirty="0">
              <a:solidFill>
                <a:srgbClr val="0070C0"/>
              </a:solidFill>
              <a:latin typeface="Times New Roman" panose="02020603050405020304" pitchFamily="18" charset="0"/>
            </a:endParaRPr>
          </a:p>
        </p:txBody>
      </p:sp>
      <p:sp>
        <p:nvSpPr>
          <p:cNvPr id="22" name="TextBox 21"/>
          <p:cNvSpPr txBox="1"/>
          <p:nvPr/>
        </p:nvSpPr>
        <p:spPr>
          <a:xfrm>
            <a:off x="15010096" y="26067666"/>
            <a:ext cx="4548776" cy="3693290"/>
          </a:xfrm>
          <a:prstGeom prst="rect">
            <a:avLst/>
          </a:prstGeom>
          <a:noFill/>
        </p:spPr>
        <p:txBody>
          <a:bodyPr wrap="square" lIns="91415" tIns="45706" rIns="91415" bIns="45706" rtlCol="0">
            <a:spAutoFit/>
          </a:bodyPr>
          <a:lstStyle/>
          <a:p>
            <a:r>
              <a:rPr lang="en-US" sz="2600" dirty="0"/>
              <a:t>        </a:t>
            </a:r>
          </a:p>
          <a:p>
            <a:endParaRPr lang="en-US" sz="2600" dirty="0"/>
          </a:p>
          <a:p>
            <a:r>
              <a:rPr lang="en-US" sz="2600" dirty="0"/>
              <a:t>   </a:t>
            </a:r>
          </a:p>
          <a:p>
            <a:endParaRPr lang="en-US" sz="2600" dirty="0"/>
          </a:p>
          <a:p>
            <a:r>
              <a:rPr lang="en-US" sz="2600" dirty="0"/>
              <a:t>    </a:t>
            </a:r>
          </a:p>
          <a:p>
            <a:endParaRPr lang="en-US" sz="2600" dirty="0"/>
          </a:p>
          <a:p>
            <a:endParaRPr lang="en-US" sz="2600" dirty="0"/>
          </a:p>
          <a:p>
            <a:endParaRPr lang="en-US" sz="2600" dirty="0"/>
          </a:p>
          <a:p>
            <a:r>
              <a:rPr lang="en-US" sz="2600" dirty="0"/>
              <a:t>           </a:t>
            </a: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71336" y="27039710"/>
            <a:ext cx="2250477" cy="1451059"/>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7002" y="27225041"/>
            <a:ext cx="3255875" cy="1714744"/>
          </a:xfrm>
          <a:prstGeom prst="rect">
            <a:avLst/>
          </a:prstGeom>
        </p:spPr>
      </p:pic>
      <p:sp>
        <p:nvSpPr>
          <p:cNvPr id="3" name="TextBox 2"/>
          <p:cNvSpPr txBox="1"/>
          <p:nvPr/>
        </p:nvSpPr>
        <p:spPr>
          <a:xfrm>
            <a:off x="7392114" y="22417908"/>
            <a:ext cx="4872605" cy="538593"/>
          </a:xfrm>
          <a:prstGeom prst="rect">
            <a:avLst/>
          </a:prstGeom>
          <a:noFill/>
        </p:spPr>
        <p:txBody>
          <a:bodyPr wrap="square" lIns="91428" tIns="45712" rIns="91428" bIns="45712" rtlCol="0">
            <a:spAutoFit/>
          </a:bodyPr>
          <a:lstStyle/>
          <a:p>
            <a:r>
              <a:rPr lang="en-US" sz="2900" b="1">
                <a:solidFill>
                  <a:srgbClr val="0070C0"/>
                </a:solidFill>
                <a:latin typeface="Times New Roman" pitchFamily="18" charset="0"/>
                <a:cs typeface="Times New Roman" pitchFamily="18" charset="0"/>
              </a:rPr>
              <a:t>Giải quyết những vấn </a:t>
            </a:r>
            <a:r>
              <a:rPr lang="en-US" sz="2900" b="1">
                <a:solidFill>
                  <a:srgbClr val="0070C0"/>
                </a:solidFill>
                <a:latin typeface="Times New Roman" pitchFamily="18" charset="0"/>
                <a:cs typeface="Times New Roman" pitchFamily="18" charset="0"/>
              </a:rPr>
              <a:t>đề</a:t>
            </a:r>
            <a:endParaRPr lang="en-US" sz="2900" b="1" dirty="0">
              <a:solidFill>
                <a:srgbClr val="0070C0"/>
              </a:solidFill>
              <a:latin typeface="Times New Roman" pitchFamily="18" charset="0"/>
              <a:cs typeface="Times New Roman" pitchFamily="18" charset="0"/>
            </a:endParaRPr>
          </a:p>
        </p:txBody>
      </p:sp>
      <p:pic>
        <p:nvPicPr>
          <p:cNvPr id="60" name="Picture 59">
            <a:extLst>
              <a:ext uri="{FF2B5EF4-FFF2-40B4-BE49-F238E27FC236}">
                <a16:creationId xmlns:a16="http://schemas.microsoft.com/office/drawing/2014/main" xmlns="" id="{3EBC02CA-971C-4E0B-B9EA-CA5E5D8AA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3378" y="20859560"/>
            <a:ext cx="1773820" cy="1010578"/>
          </a:xfrm>
          <a:prstGeom prst="rect">
            <a:avLst/>
          </a:prstGeom>
        </p:spPr>
      </p:pic>
      <p:pic>
        <p:nvPicPr>
          <p:cNvPr id="62" name="Content Placeholder 3">
            <a:extLst>
              <a:ext uri="{FF2B5EF4-FFF2-40B4-BE49-F238E27FC236}">
                <a16:creationId xmlns:a16="http://schemas.microsoft.com/office/drawing/2014/main" xmlns="" id="{819E33AA-70D6-43EF-A6B0-B8B5218074D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53950" y="21463215"/>
            <a:ext cx="1255089" cy="1255089"/>
          </a:xfrm>
          <a:prstGeom prst="rect">
            <a:avLst/>
          </a:prstGeom>
        </p:spPr>
      </p:pic>
      <p:pic>
        <p:nvPicPr>
          <p:cNvPr id="63" name="Picture 62">
            <a:extLst>
              <a:ext uri="{FF2B5EF4-FFF2-40B4-BE49-F238E27FC236}">
                <a16:creationId xmlns:a16="http://schemas.microsoft.com/office/drawing/2014/main" xmlns="" id="{D58E6C02-A2E9-4DF9-A924-47107D066AC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19208" y="20543223"/>
            <a:ext cx="1255089" cy="1255089"/>
          </a:xfrm>
          <a:prstGeom prst="rect">
            <a:avLst/>
          </a:prstGeom>
        </p:spPr>
      </p:pic>
      <p:pic>
        <p:nvPicPr>
          <p:cNvPr id="65" name="Picture 64">
            <a:extLst>
              <a:ext uri="{FF2B5EF4-FFF2-40B4-BE49-F238E27FC236}">
                <a16:creationId xmlns:a16="http://schemas.microsoft.com/office/drawing/2014/main" xmlns="" id="{D0770C88-E318-4A38-A805-7BADC7617F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50482" y="20670697"/>
            <a:ext cx="1127615" cy="1127615"/>
          </a:xfrm>
          <a:prstGeom prst="rect">
            <a:avLst/>
          </a:prstGeom>
        </p:spPr>
      </p:pic>
      <p:pic>
        <p:nvPicPr>
          <p:cNvPr id="69" name="Picture 68">
            <a:extLst>
              <a:ext uri="{FF2B5EF4-FFF2-40B4-BE49-F238E27FC236}">
                <a16:creationId xmlns:a16="http://schemas.microsoft.com/office/drawing/2014/main" xmlns="" id="{1923E9C4-ABFC-4F23-8BC2-061A9B03B3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31366" y="20627827"/>
            <a:ext cx="1365877" cy="1023227"/>
          </a:xfrm>
          <a:prstGeom prst="rect">
            <a:avLst/>
          </a:prstGeom>
        </p:spPr>
      </p:pic>
      <p:pic>
        <p:nvPicPr>
          <p:cNvPr id="70" name="Picture 69">
            <a:extLst>
              <a:ext uri="{FF2B5EF4-FFF2-40B4-BE49-F238E27FC236}">
                <a16:creationId xmlns:a16="http://schemas.microsoft.com/office/drawing/2014/main" xmlns="" id="{6F96D2A8-2CE7-4E89-B4C2-767FC6D02C3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0576" y="21797242"/>
            <a:ext cx="1208782" cy="889963"/>
          </a:xfrm>
          <a:prstGeom prst="rect">
            <a:avLst/>
          </a:prstGeom>
        </p:spPr>
      </p:pic>
      <p:pic>
        <p:nvPicPr>
          <p:cNvPr id="71" name="Picture 70">
            <a:extLst>
              <a:ext uri="{FF2B5EF4-FFF2-40B4-BE49-F238E27FC236}">
                <a16:creationId xmlns:a16="http://schemas.microsoft.com/office/drawing/2014/main" xmlns="" id="{60DB51F2-F9A0-4593-A304-DD0B769BC29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1145" y="24777788"/>
            <a:ext cx="2502286" cy="726568"/>
          </a:xfrm>
          <a:prstGeom prst="rect">
            <a:avLst/>
          </a:prstGeom>
        </p:spPr>
      </p:pic>
      <p:pic>
        <p:nvPicPr>
          <p:cNvPr id="72" name="Picture 71">
            <a:extLst>
              <a:ext uri="{FF2B5EF4-FFF2-40B4-BE49-F238E27FC236}">
                <a16:creationId xmlns:a16="http://schemas.microsoft.com/office/drawing/2014/main" xmlns="" id="{5160EE14-BACB-4864-A22E-3F8DE2A55FE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23766" y="24777788"/>
            <a:ext cx="2509662" cy="726568"/>
          </a:xfrm>
          <a:prstGeom prst="rect">
            <a:avLst/>
          </a:prstGeom>
        </p:spPr>
      </p:pic>
      <p:pic>
        <p:nvPicPr>
          <p:cNvPr id="73" name="Picture 72">
            <a:extLst>
              <a:ext uri="{FF2B5EF4-FFF2-40B4-BE49-F238E27FC236}">
                <a16:creationId xmlns:a16="http://schemas.microsoft.com/office/drawing/2014/main" xmlns="" id="{57C9E2BA-8B4F-410A-AC06-CF7C9DF40F7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66621" y="25775451"/>
            <a:ext cx="3333750" cy="726568"/>
          </a:xfrm>
          <a:prstGeom prst="rect">
            <a:avLst/>
          </a:prstGeom>
        </p:spPr>
      </p:pic>
      <p:pic>
        <p:nvPicPr>
          <p:cNvPr id="74" name="Picture 73">
            <a:extLst>
              <a:ext uri="{FF2B5EF4-FFF2-40B4-BE49-F238E27FC236}">
                <a16:creationId xmlns:a16="http://schemas.microsoft.com/office/drawing/2014/main" xmlns="" id="{25ACE7FD-B746-455F-ABFC-4F5FAE486931}"/>
              </a:ext>
            </a:extLst>
          </p:cNvPr>
          <p:cNvPicPr>
            <a:picLocks noChangeAspect="1"/>
          </p:cNvPicPr>
          <p:nvPr/>
        </p:nvPicPr>
        <p:blipFill>
          <a:blip r:embed="rId15"/>
          <a:stretch>
            <a:fillRect/>
          </a:stretch>
        </p:blipFill>
        <p:spPr>
          <a:xfrm>
            <a:off x="7274133" y="13226017"/>
            <a:ext cx="5750987" cy="4443708"/>
          </a:xfrm>
          <a:prstGeom prst="rect">
            <a:avLst/>
          </a:prstGeom>
        </p:spPr>
      </p:pic>
      <p:sp>
        <p:nvSpPr>
          <p:cNvPr id="26" name="Rectangle 25"/>
          <p:cNvSpPr/>
          <p:nvPr/>
        </p:nvSpPr>
        <p:spPr>
          <a:xfrm>
            <a:off x="7212364" y="23595768"/>
            <a:ext cx="6463727" cy="4616648"/>
          </a:xfrm>
          <a:prstGeom prst="rect">
            <a:avLst/>
          </a:prstGeom>
        </p:spPr>
        <p:txBody>
          <a:bodyPr wrap="square">
            <a:spAutoFit/>
          </a:bodyPr>
          <a:lstStyle/>
          <a:p>
            <a:r>
              <a:rPr lang="en-US" sz="2800">
                <a:latin typeface="Times New Roman" panose="02020603050405020304" pitchFamily="18" charset="0"/>
                <a:cs typeface="Times New Roman" panose="02020603050405020304" pitchFamily="18" charset="0"/>
              </a:rPr>
              <a:t>+ Như yêu cầu đồ án và mục tiêu của nhóm đã đặt ra.</a:t>
            </a:r>
          </a:p>
          <a:p>
            <a:r>
              <a:rPr lang="en-US" sz="2800">
                <a:latin typeface="Times New Roman" panose="02020603050405020304" pitchFamily="18" charset="0"/>
                <a:cs typeface="Times New Roman" panose="02020603050405020304" pitchFamily="18" charset="0"/>
              </a:rPr>
              <a:t>+ Thực hiện 1 hệ thống mà người dùng không cần hiểu biết về kỹ thuật cũng biết sử dụng.</a:t>
            </a:r>
          </a:p>
          <a:p>
            <a:r>
              <a:rPr lang="en-US" sz="2800">
                <a:latin typeface="Times New Roman" panose="02020603050405020304" pitchFamily="18" charset="0"/>
                <a:cs typeface="Times New Roman" panose="02020603050405020304" pitchFamily="18" charset="0"/>
              </a:rPr>
              <a:t>+ Tối ưu hóa hệ thống với những thiết bị và công nghệ hiện đại nhất.</a:t>
            </a:r>
          </a:p>
          <a:p>
            <a:r>
              <a:rPr lang="en-US" sz="2800">
                <a:latin typeface="Times New Roman" panose="02020603050405020304" pitchFamily="18" charset="0"/>
                <a:cs typeface="Times New Roman" panose="02020603050405020304" pitchFamily="18" charset="0"/>
              </a:rPr>
              <a:t>+ Đảm bảo việc bảo mật cơ bản được thực hiện trong đồ án này.</a:t>
            </a:r>
          </a:p>
          <a:p>
            <a:endParaRPr lang="en-US"/>
          </a:p>
        </p:txBody>
      </p:sp>
      <p:pic>
        <p:nvPicPr>
          <p:cNvPr id="75" name="Picture 74">
            <a:extLst>
              <a:ext uri="{FF2B5EF4-FFF2-40B4-BE49-F238E27FC236}">
                <a16:creationId xmlns:a16="http://schemas.microsoft.com/office/drawing/2014/main" xmlns="" id="{F25AED3A-2804-4A98-A57A-6AD96FF22C17}"/>
              </a:ext>
            </a:extLst>
          </p:cNvPr>
          <p:cNvPicPr>
            <a:picLocks noChangeAspect="1"/>
          </p:cNvPicPr>
          <p:nvPr/>
        </p:nvPicPr>
        <p:blipFill>
          <a:blip r:embed="rId16"/>
          <a:stretch>
            <a:fillRect/>
          </a:stretch>
        </p:blipFill>
        <p:spPr>
          <a:xfrm>
            <a:off x="7225238" y="17928492"/>
            <a:ext cx="6377516" cy="3978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6" name="Picture 75">
            <a:extLst>
              <a:ext uri="{FF2B5EF4-FFF2-40B4-BE49-F238E27FC236}">
                <a16:creationId xmlns:a16="http://schemas.microsoft.com/office/drawing/2014/main" xmlns="" id="{CD6C96BA-5AFE-46BF-9FCF-8D98C51A287D}"/>
              </a:ext>
            </a:extLst>
          </p:cNvPr>
          <p:cNvPicPr>
            <a:picLocks noChangeAspect="1"/>
          </p:cNvPicPr>
          <p:nvPr/>
        </p:nvPicPr>
        <p:blipFill>
          <a:blip r:embed="rId17"/>
          <a:stretch>
            <a:fillRect/>
          </a:stretch>
        </p:blipFill>
        <p:spPr>
          <a:xfrm>
            <a:off x="13643833" y="13089426"/>
            <a:ext cx="3404491" cy="1730828"/>
          </a:xfrm>
          <a:prstGeom prst="rect">
            <a:avLst/>
          </a:prstGeom>
        </p:spPr>
      </p:pic>
      <p:pic>
        <p:nvPicPr>
          <p:cNvPr id="77" name="Picture 76">
            <a:extLst>
              <a:ext uri="{FF2B5EF4-FFF2-40B4-BE49-F238E27FC236}">
                <a16:creationId xmlns:a16="http://schemas.microsoft.com/office/drawing/2014/main" xmlns="" id="{84EA9B25-DA7D-4C62-9740-5C34C51C3339}"/>
              </a:ext>
            </a:extLst>
          </p:cNvPr>
          <p:cNvPicPr>
            <a:picLocks noChangeAspect="1"/>
          </p:cNvPicPr>
          <p:nvPr/>
        </p:nvPicPr>
        <p:blipFill>
          <a:blip r:embed="rId18"/>
          <a:stretch>
            <a:fillRect/>
          </a:stretch>
        </p:blipFill>
        <p:spPr>
          <a:xfrm>
            <a:off x="17531384" y="13125357"/>
            <a:ext cx="3806207" cy="1714503"/>
          </a:xfrm>
          <a:prstGeom prst="rect">
            <a:avLst/>
          </a:prstGeom>
        </p:spPr>
      </p:pic>
      <p:pic>
        <p:nvPicPr>
          <p:cNvPr id="81" name="Picture 80">
            <a:extLst>
              <a:ext uri="{FF2B5EF4-FFF2-40B4-BE49-F238E27FC236}">
                <a16:creationId xmlns:a16="http://schemas.microsoft.com/office/drawing/2014/main" xmlns="" id="{BE0792D0-9C59-43BE-9C9F-0AAE631AAFD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725318" y="14904270"/>
            <a:ext cx="1287549" cy="2306496"/>
          </a:xfrm>
          <a:prstGeom prst="rect">
            <a:avLst/>
          </a:prstGeom>
        </p:spPr>
      </p:pic>
      <p:pic>
        <p:nvPicPr>
          <p:cNvPr id="82" name="Picture 81">
            <a:extLst>
              <a:ext uri="{FF2B5EF4-FFF2-40B4-BE49-F238E27FC236}">
                <a16:creationId xmlns:a16="http://schemas.microsoft.com/office/drawing/2014/main" xmlns="" id="{34DD7121-CFC9-4517-8C92-A8E217E6AFA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244974" y="14891945"/>
            <a:ext cx="1271729" cy="2313306"/>
          </a:xfrm>
          <a:prstGeom prst="rect">
            <a:avLst/>
          </a:prstGeom>
        </p:spPr>
      </p:pic>
      <p:pic>
        <p:nvPicPr>
          <p:cNvPr id="83" name="Picture 82">
            <a:extLst>
              <a:ext uri="{FF2B5EF4-FFF2-40B4-BE49-F238E27FC236}">
                <a16:creationId xmlns:a16="http://schemas.microsoft.com/office/drawing/2014/main" xmlns="" id="{101B940E-EE22-46DF-9150-A1F3504D932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684485" y="14826496"/>
            <a:ext cx="1386851" cy="2339936"/>
          </a:xfrm>
          <a:prstGeom prst="rect">
            <a:avLst/>
          </a:prstGeom>
        </p:spPr>
      </p:pic>
      <p:pic>
        <p:nvPicPr>
          <p:cNvPr id="84" name="Picture 83">
            <a:extLst>
              <a:ext uri="{FF2B5EF4-FFF2-40B4-BE49-F238E27FC236}">
                <a16:creationId xmlns:a16="http://schemas.microsoft.com/office/drawing/2014/main" xmlns="" id="{2EA6A4E5-30E0-405C-89E6-C26156E69AC7}"/>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7443062" y="17205251"/>
            <a:ext cx="1386988" cy="2036458"/>
          </a:xfrm>
          <a:prstGeom prst="rect">
            <a:avLst/>
          </a:prstGeom>
        </p:spPr>
      </p:pic>
      <p:pic>
        <p:nvPicPr>
          <p:cNvPr id="85" name="Picture 84">
            <a:extLst>
              <a:ext uri="{FF2B5EF4-FFF2-40B4-BE49-F238E27FC236}">
                <a16:creationId xmlns:a16="http://schemas.microsoft.com/office/drawing/2014/main" xmlns="" id="{1F504462-6E3D-4908-92DC-90829C9FE9C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5515651" y="17288560"/>
            <a:ext cx="1336365" cy="1953149"/>
          </a:xfrm>
          <a:prstGeom prst="rect">
            <a:avLst/>
          </a:prstGeom>
        </p:spPr>
      </p:pic>
      <p:pic>
        <p:nvPicPr>
          <p:cNvPr id="86" name="Picture 85">
            <a:extLst>
              <a:ext uri="{FF2B5EF4-FFF2-40B4-BE49-F238E27FC236}">
                <a16:creationId xmlns:a16="http://schemas.microsoft.com/office/drawing/2014/main" xmlns="" id="{04A2D84B-6CB3-46F5-A316-8F0FAC327A19}"/>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3679946" y="17189362"/>
            <a:ext cx="1369651" cy="2001212"/>
          </a:xfrm>
          <a:prstGeom prst="rect">
            <a:avLst/>
          </a:prstGeom>
        </p:spPr>
      </p:pic>
      <p:pic>
        <p:nvPicPr>
          <p:cNvPr id="88" name="Picture 87">
            <a:extLst>
              <a:ext uri="{FF2B5EF4-FFF2-40B4-BE49-F238E27FC236}">
                <a16:creationId xmlns:a16="http://schemas.microsoft.com/office/drawing/2014/main" xmlns="" id="{8FA999E3-B19C-4E24-92AE-1B5B60CD55B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9833686" y="14870012"/>
            <a:ext cx="1338201" cy="2305087"/>
          </a:xfrm>
          <a:prstGeom prst="rect">
            <a:avLst/>
          </a:prstGeom>
        </p:spPr>
      </p:pic>
      <p:pic>
        <p:nvPicPr>
          <p:cNvPr id="89" name="Picture 88">
            <a:extLst>
              <a:ext uri="{FF2B5EF4-FFF2-40B4-BE49-F238E27FC236}">
                <a16:creationId xmlns:a16="http://schemas.microsoft.com/office/drawing/2014/main" xmlns="" id="{899CD8B9-AD26-4FBE-84F5-959935EF18D7}"/>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9720505" y="17156052"/>
            <a:ext cx="1344623" cy="1978016"/>
          </a:xfrm>
          <a:prstGeom prst="rect">
            <a:avLst/>
          </a:prstGeom>
        </p:spPr>
      </p:pic>
      <p:sp>
        <p:nvSpPr>
          <p:cNvPr id="28" name="Rectangle 27"/>
          <p:cNvSpPr/>
          <p:nvPr/>
        </p:nvSpPr>
        <p:spPr>
          <a:xfrm>
            <a:off x="0" y="28975346"/>
            <a:ext cx="21396325" cy="129778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mtClean="0">
              <a:latin typeface="Times New Roman" panose="02020603050405020304" charset="0"/>
              <a:cs typeface="Times New Roman" panose="02020603050405020304" charset="0"/>
            </a:endParaRPr>
          </a:p>
          <a:p>
            <a:pPr algn="ctr"/>
            <a:endParaRPr lang="en-US" sz="2800" b="1" smtClean="0">
              <a:latin typeface="Times New Roman" panose="02020603050405020304" charset="0"/>
              <a:cs typeface="Times New Roman" panose="02020603050405020304" charset="0"/>
            </a:endParaRPr>
          </a:p>
          <a:p>
            <a:pPr algn="ctr"/>
            <a:r>
              <a:rPr lang="en-US" sz="2800" b="1" smtClean="0">
                <a:solidFill>
                  <a:srgbClr val="010F06"/>
                </a:solidFill>
                <a:latin typeface="Times New Roman" panose="02020603050405020304" charset="0"/>
                <a:cs typeface="Times New Roman" panose="02020603050405020304" charset="0"/>
              </a:rPr>
              <a:t>Địa </a:t>
            </a:r>
            <a:r>
              <a:rPr lang="en-US" sz="2800" b="1">
                <a:solidFill>
                  <a:srgbClr val="010F06"/>
                </a:solidFill>
                <a:latin typeface="Times New Roman" panose="02020603050405020304" charset="0"/>
                <a:cs typeface="Times New Roman" panose="02020603050405020304" charset="0"/>
              </a:rPr>
              <a:t>chỉ:12 Nguyễn Văn Bảo , phường 4, Gò Vấp, TP.HCM                   </a:t>
            </a:r>
          </a:p>
          <a:p>
            <a:pPr algn="ctr"/>
            <a:r>
              <a:rPr lang="en-US" sz="2800" b="1">
                <a:solidFill>
                  <a:srgbClr val="010F06"/>
                </a:solidFill>
                <a:latin typeface="Times New Roman" panose="02020603050405020304" charset="0"/>
                <a:cs typeface="Times New Roman" panose="02020603050405020304" charset="0"/>
              </a:rPr>
              <a:t>Hotline:0962228165</a:t>
            </a:r>
          </a:p>
          <a:p>
            <a:pPr algn="ctr"/>
            <a:endParaRPr lang="en-US"/>
          </a:p>
        </p:txBody>
      </p:sp>
      <p:pic>
        <p:nvPicPr>
          <p:cNvPr id="90" name="Picture 89">
            <a:extLst>
              <a:ext uri="{FF2B5EF4-FFF2-40B4-BE49-F238E27FC236}">
                <a16:creationId xmlns:a16="http://schemas.microsoft.com/office/drawing/2014/main" xmlns="" id="{7D20FCA6-4FA5-451F-BF4A-6D9A2A2E50CC}"/>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4517673" y="19376578"/>
            <a:ext cx="5985113" cy="214791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504</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Adjacency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Windows User</cp:lastModifiedBy>
  <cp:revision>68</cp:revision>
  <dcterms:created xsi:type="dcterms:W3CDTF">2018-09-29T06:27:00Z</dcterms:created>
  <dcterms:modified xsi:type="dcterms:W3CDTF">2019-06-02T20:33:56Z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1033-10.2.0.7514</vt:lpwstr>
  </property>
</Properties>
</file>