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A225-CD5C-4168-80F7-9F846A944612}" type="datetimeFigureOut">
              <a:rPr lang="en-US" smtClean="0"/>
              <a:t>20-Apr-19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A702A-6E52-4C29-91B2-BE91C3ABD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4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IOTs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 android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71B2-CEA2-48B9-AD20-2338E745DD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329" y="508960"/>
            <a:ext cx="8051001" cy="1984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Smababy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4" y="2622429"/>
            <a:ext cx="8591906" cy="40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9732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3200" b="1" dirty="0">
                <a:cs typeface="Times New Roman" panose="02020603050405020304" pitchFamily="18" charset="0"/>
              </a:rPr>
              <a:t>ược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68416"/>
            <a:ext cx="10363826" cy="443397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webserver .</a:t>
            </a:r>
          </a:p>
          <a:p>
            <a:pPr>
              <a:buFontTx/>
              <a:buChar char="-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5996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camera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ưa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3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106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87260"/>
            <a:ext cx="10363826" cy="4203939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0631" y="465827"/>
            <a:ext cx="10347225" cy="51672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 H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- 15066141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- 15055721</a:t>
            </a:r>
          </a:p>
        </p:txBody>
      </p:sp>
    </p:spTree>
    <p:extLst>
      <p:ext uri="{BB962C8B-B14F-4D97-AF65-F5344CB8AC3E}">
        <p14:creationId xmlns:p14="http://schemas.microsoft.com/office/powerpoint/2010/main" val="9927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41" y="290424"/>
            <a:ext cx="8596668" cy="103804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2224" y="1328469"/>
            <a:ext cx="8596668" cy="531674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>
              <a:buFontTx/>
              <a:buChar char="-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9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83" y="118184"/>
            <a:ext cx="10364451" cy="159617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VẤN ĐỀ VÀ MỤC TIÊU CỦA LUÂN VĂN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1518249"/>
            <a:ext cx="11373768" cy="5339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3" y="2316568"/>
            <a:ext cx="6937513" cy="3952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66808" y="4830792"/>
            <a:ext cx="2821026" cy="715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	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1" y="-58408"/>
            <a:ext cx="2639503" cy="26395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19" y="3477612"/>
            <a:ext cx="2893084" cy="2893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20" y="1886"/>
            <a:ext cx="2877359" cy="2877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88" y="-328344"/>
            <a:ext cx="3742427" cy="2803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41" y="3358101"/>
            <a:ext cx="2910876" cy="2143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0590" y="2581095"/>
            <a:ext cx="2639503" cy="4640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10800000" flipV="1">
            <a:off x="4463719" y="2685958"/>
            <a:ext cx="1991713" cy="4040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 SG09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20973" y="2461671"/>
            <a:ext cx="3535841" cy="4122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6849" y="5886358"/>
            <a:ext cx="2553419" cy="48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3842" y="5501226"/>
            <a:ext cx="2910876" cy="3851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27804"/>
            <a:ext cx="10363826" cy="6116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IOTs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Webserver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6" y="428736"/>
            <a:ext cx="10364451" cy="813468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6981" y="1380226"/>
            <a:ext cx="10630619" cy="540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servo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sg09, camera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pi3.</a:t>
            </a:r>
          </a:p>
          <a:p>
            <a:pPr>
              <a:buFontTx/>
              <a:buChar char="-"/>
            </a:pP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Tx/>
              <a:buChar char="-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04" y="3018271"/>
            <a:ext cx="2502286" cy="726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90" y="3018271"/>
            <a:ext cx="2509662" cy="726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2" y="3018271"/>
            <a:ext cx="3333750" cy="7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webserver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601" y="2525431"/>
            <a:ext cx="8816196" cy="37200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49902" y="6379420"/>
            <a:ext cx="5943600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63" y="293298"/>
            <a:ext cx="10364451" cy="1317547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698520" y="1610845"/>
            <a:ext cx="2812212" cy="1475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684" y="6295676"/>
            <a:ext cx="1311216" cy="310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810296" y="3636814"/>
            <a:ext cx="2265963" cy="97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97185" y="4442067"/>
            <a:ext cx="1958823" cy="388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10296" y="5421513"/>
            <a:ext cx="1648896" cy="18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</p:cNvCxnSpPr>
          <p:nvPr/>
        </p:nvCxnSpPr>
        <p:spPr>
          <a:xfrm flipV="1">
            <a:off x="1672900" y="5853424"/>
            <a:ext cx="2183108" cy="597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32385" y="3019245"/>
            <a:ext cx="854015" cy="2219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22" y="4500295"/>
            <a:ext cx="1915064" cy="17956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" y="2836471"/>
            <a:ext cx="1794294" cy="9739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" y="5001856"/>
            <a:ext cx="1822783" cy="1044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" y="3810401"/>
            <a:ext cx="1822783" cy="122562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536" y="3441939"/>
            <a:ext cx="2511061" cy="3324139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7444596" y="2527540"/>
            <a:ext cx="1611940" cy="1354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206</TotalTime>
  <Words>549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Droplet</vt:lpstr>
      <vt:lpstr>Giám sát giấc ngủ em bé thông qua thiết bị di động (Smababy)</vt:lpstr>
      <vt:lpstr>PowerPoint Presentation</vt:lpstr>
      <vt:lpstr>TỔNG QUAN </vt:lpstr>
      <vt:lpstr>PHÁT BIỂU VẤN ĐỀ VÀ MỤC TIÊU CỦA LUÂN VĂN</vt:lpstr>
      <vt:lpstr>PowerPoint Presentation</vt:lpstr>
      <vt:lpstr>PowerPoint Presentation</vt:lpstr>
      <vt:lpstr>Phạm vi và giới hạn của đề tài</vt:lpstr>
      <vt:lpstr>Xây dựng webserver quản lý</vt:lpstr>
      <vt:lpstr>Mô hình hoạt động </vt:lpstr>
      <vt:lpstr>Kết quả đạt được</vt:lpstr>
      <vt:lpstr>Hạn chế</vt:lpstr>
      <vt:lpstr>Hướng phát triển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Baby</dc:title>
  <dc:creator>Windows User</dc:creator>
  <cp:lastModifiedBy>Windows User</cp:lastModifiedBy>
  <cp:revision>16</cp:revision>
  <dcterms:created xsi:type="dcterms:W3CDTF">2019-04-20T00:51:55Z</dcterms:created>
  <dcterms:modified xsi:type="dcterms:W3CDTF">2019-04-20T04:18:18Z</dcterms:modified>
</cp:coreProperties>
</file>