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74" r:id="rId2"/>
    <p:sldId id="282" r:id="rId3"/>
    <p:sldId id="259" r:id="rId4"/>
    <p:sldId id="268" r:id="rId5"/>
    <p:sldId id="272" r:id="rId6"/>
    <p:sldId id="280" r:id="rId7"/>
    <p:sldId id="273" r:id="rId8"/>
    <p:sldId id="257" r:id="rId9"/>
    <p:sldId id="283" r:id="rId10"/>
    <p:sldId id="285" r:id="rId11"/>
    <p:sldId id="286" r:id="rId12"/>
    <p:sldId id="287" r:id="rId13"/>
    <p:sldId id="281" r:id="rId14"/>
    <p:sldId id="284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78B7-303A-4580-B619-C96E38E9E4A8}" type="datetimeFigureOut">
              <a:rPr lang="en-US" smtClean="0"/>
              <a:t>05/04/2019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714B-B528-466A-B83E-BD591546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30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46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DC61B3-AF16-4EB2-9F5F-482B59B76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4FBB0D-2031-4A19-98C7-FC6F2AC84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AFE969-EF8B-4AF2-B68B-F1BBE8A1A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CA80-E866-4528-BC3A-D4D9CF4EB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37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5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35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93ED71-8254-44AF-995B-8ED2FC169637}"/>
              </a:ext>
            </a:extLst>
          </p:cNvPr>
          <p:cNvSpPr txBox="1"/>
          <p:nvPr/>
        </p:nvSpPr>
        <p:spPr>
          <a:xfrm>
            <a:off x="1162393" y="0"/>
            <a:ext cx="1043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(Smart baby)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002ECB-7309-4106-BE37-C76F5A767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7" y="0"/>
            <a:ext cx="2082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BFCF35-F7D6-4B87-9C2D-D724A2CAB7B8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3848100"/>
          <a:ext cx="9203056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788">
                  <a:extLst>
                    <a:ext uri="{9D8B030D-6E8A-4147-A177-3AD203B41FA5}">
                      <a16:colId xmlns:a16="http://schemas.microsoft.com/office/drawing/2014/main" val="3510100873"/>
                    </a:ext>
                  </a:extLst>
                </a:gridCol>
                <a:gridCol w="7319268">
                  <a:extLst>
                    <a:ext uri="{9D8B030D-6E8A-4147-A177-3AD203B41FA5}">
                      <a16:colId xmlns:a16="http://schemas.microsoft.com/office/drawing/2014/main" val="2983023173"/>
                    </a:ext>
                  </a:extLst>
                </a:gridCol>
              </a:tblGrid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TS.Trần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898797950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SVTH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Thành Nhân - 15066141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3700381291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 Võ Đức Trọng - 15055721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764371662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:</a:t>
                      </a: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DHCNTT11A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39581488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2AE7D9-AA68-461B-95F8-EB4431E4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8" y="200328"/>
            <a:ext cx="4809524" cy="48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3322E-5BE1-44C2-95FA-4F357B26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400" y="195565"/>
            <a:ext cx="4800000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D4789D-95A7-440D-98FD-91C9FD3B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6" y="444500"/>
            <a:ext cx="3668704" cy="568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A87345-3281-490E-99A2-2234E2F31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44500"/>
            <a:ext cx="3706013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08776-480C-4A90-B420-64C30F32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19" y="907056"/>
            <a:ext cx="3250382" cy="50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0E0A1F1-5C98-42D2-885F-9B23F2720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6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41D2C3-E373-4474-A215-E2C23815002B}"/>
              </a:ext>
            </a:extLst>
          </p:cNvPr>
          <p:cNvSpPr txBox="1">
            <a:spLocks/>
          </p:cNvSpPr>
          <p:nvPr/>
        </p:nvSpPr>
        <p:spPr>
          <a:xfrm>
            <a:off x="0" y="1521272"/>
            <a:ext cx="12192000" cy="19077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ch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 ổn định.</a:t>
            </a:r>
          </a:p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Bảo mật hạn chế.</a:t>
            </a:r>
          </a:p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Chỉ hoạt động local.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7EE8AC-AE75-4A89-AF90-D9AA4006393E}"/>
              </a:ext>
            </a:extLst>
          </p:cNvPr>
          <p:cNvSpPr txBox="1">
            <a:spLocks/>
          </p:cNvSpPr>
          <p:nvPr/>
        </p:nvSpPr>
        <p:spPr>
          <a:xfrm>
            <a:off x="0" y="175694"/>
            <a:ext cx="12192000" cy="12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>
              <a:buClr>
                <a:srgbClr val="000000"/>
              </a:buClr>
              <a:buFont typeface="Arial"/>
            </a:pPr>
            <a:r>
              <a:rPr lang="en-US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</a:t>
            </a:r>
            <a:r>
              <a:rPr lang="vi-VN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ướng</a:t>
            </a:r>
            <a:r>
              <a:rPr lang="en-US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phát </a:t>
            </a:r>
            <a:r>
              <a:rPr lang="en-US" sz="7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triển</a:t>
            </a:r>
            <a:endParaRPr lang="en-US" sz="6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B9ECB0-AF99-4439-AB14-85E46795D1B3}"/>
              </a:ext>
            </a:extLst>
          </p:cNvPr>
          <p:cNvSpPr txBox="1">
            <a:spLocks/>
          </p:cNvSpPr>
          <p:nvPr/>
        </p:nvSpPr>
        <p:spPr>
          <a:xfrm>
            <a:off x="0" y="1810106"/>
            <a:ext cx="12192000" cy="20303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- Bảo mật hệ thống. </a:t>
            </a:r>
          </a:p>
          <a:p>
            <a:pPr>
              <a:buFontTx/>
              <a:buChar char="-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Mở rộng quy mô.</a:t>
            </a:r>
          </a:p>
          <a:p>
            <a:pPr>
              <a:buFontTx/>
              <a:buChar char="-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AI.</a:t>
            </a:r>
          </a:p>
        </p:txBody>
      </p:sp>
    </p:spTree>
    <p:extLst>
      <p:ext uri="{BB962C8B-B14F-4D97-AF65-F5344CB8AC3E}">
        <p14:creationId xmlns:p14="http://schemas.microsoft.com/office/powerpoint/2010/main" val="71563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0" y="24228"/>
            <a:ext cx="12191999" cy="181440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1500">
                <a:solidFill>
                  <a:schemeClr val="accent5">
                    <a:lumMod val="50000"/>
                  </a:schemeClr>
                </a:solidFill>
              </a:rPr>
              <a:t>Thanks!</a:t>
            </a:r>
            <a:endParaRPr sz="115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421799" y="3858000"/>
            <a:ext cx="7348399" cy="19360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3200">
                <a:solidFill>
                  <a:schemeClr val="accent5">
                    <a:lumMod val="50000"/>
                  </a:schemeClr>
                </a:solidFill>
              </a:rPr>
              <a:t>You can find me at: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dtrong97vn@gmail.com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thanhnhannguyen308@gmail.com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2"/>
          </p:nvPr>
        </p:nvSpPr>
        <p:spPr>
          <a:xfrm>
            <a:off x="2966663" y="1823132"/>
            <a:ext cx="6258670" cy="12826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Any questions?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F74971-0E3A-473D-AD29-3D4ECB689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2046"/>
            <a:ext cx="12192000" cy="1286527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tx1"/>
                </a:solidFill>
              </a:rPr>
              <a:t>NỘI DUNG ĐỀ TÀI</a:t>
            </a:r>
            <a:endParaRPr lang="en-US" altLang="en-US" sz="4000" b="1">
              <a:solidFill>
                <a:schemeClr val="tx1"/>
              </a:solidFill>
            </a:endParaRP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5FE8CE78-B372-4BF4-A2AC-0CAAF4F9522E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2526983"/>
            <a:ext cx="762000" cy="665162"/>
            <a:chOff x="1110" y="2656"/>
            <a:chExt cx="1549" cy="1351"/>
          </a:xfrm>
        </p:grpSpPr>
        <p:sp>
          <p:nvSpPr>
            <p:cNvPr id="5148" name="AutoShape 4">
              <a:extLst>
                <a:ext uri="{FF2B5EF4-FFF2-40B4-BE49-F238E27FC236}">
                  <a16:creationId xmlns:a16="http://schemas.microsoft.com/office/drawing/2014/main" id="{BFCDFAD7-DDFA-42C6-B891-271027024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9" name="AutoShape 5">
              <a:extLst>
                <a:ext uri="{FF2B5EF4-FFF2-40B4-BE49-F238E27FC236}">
                  <a16:creationId xmlns:a16="http://schemas.microsoft.com/office/drawing/2014/main" id="{152A768D-D513-45EE-BAC2-45844C145D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66" name="AutoShape 6">
              <a:extLst>
                <a:ext uri="{FF2B5EF4-FFF2-40B4-BE49-F238E27FC236}">
                  <a16:creationId xmlns:a16="http://schemas.microsoft.com/office/drawing/2014/main" id="{EEB1D4F2-E78A-4103-BE1C-E86B60EA58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24" name="Group 7">
            <a:extLst>
              <a:ext uri="{FF2B5EF4-FFF2-40B4-BE49-F238E27FC236}">
                <a16:creationId xmlns:a16="http://schemas.microsoft.com/office/drawing/2014/main" id="{6D2CF608-0E85-435F-A02E-B458BE3C2A3C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3441383"/>
            <a:ext cx="762000" cy="665162"/>
            <a:chOff x="3174" y="2656"/>
            <a:chExt cx="1549" cy="1351"/>
          </a:xfrm>
        </p:grpSpPr>
        <p:sp>
          <p:nvSpPr>
            <p:cNvPr id="5145" name="AutoShape 8">
              <a:extLst>
                <a:ext uri="{FF2B5EF4-FFF2-40B4-BE49-F238E27FC236}">
                  <a16:creationId xmlns:a16="http://schemas.microsoft.com/office/drawing/2014/main" id="{9D216AD7-C2E0-4904-99BB-01EB2D3F36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6" name="AutoShape 9">
              <a:extLst>
                <a:ext uri="{FF2B5EF4-FFF2-40B4-BE49-F238E27FC236}">
                  <a16:creationId xmlns:a16="http://schemas.microsoft.com/office/drawing/2014/main" id="{8A0B112E-B2C3-496C-BCAB-613F73575F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70" name="AutoShape 10">
              <a:extLst>
                <a:ext uri="{FF2B5EF4-FFF2-40B4-BE49-F238E27FC236}">
                  <a16:creationId xmlns:a16="http://schemas.microsoft.com/office/drawing/2014/main" id="{997B2110-285A-4210-83F1-093027C351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5125" name="Line 11">
            <a:extLst>
              <a:ext uri="{FF2B5EF4-FFF2-40B4-BE49-F238E27FC236}">
                <a16:creationId xmlns:a16="http://schemas.microsoft.com/office/drawing/2014/main" id="{E594F765-AA1B-4678-A69D-36216A284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5815007"/>
            <a:ext cx="6630393" cy="1852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id="{C45BB52B-B3B4-4C45-B864-F94D49A0F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2603182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GIỚI THIỆU ĐỀ TÀI</a:t>
            </a:r>
          </a:p>
        </p:txBody>
      </p:sp>
      <p:sp>
        <p:nvSpPr>
          <p:cNvPr id="5127" name="Text Box 13">
            <a:extLst>
              <a:ext uri="{FF2B5EF4-FFF2-40B4-BE49-F238E27FC236}">
                <a16:creationId xmlns:a16="http://schemas.microsoft.com/office/drawing/2014/main" id="{8871C05F-179C-46F4-9EA7-B6030F1B16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262540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Line 14">
            <a:extLst>
              <a:ext uri="{FF2B5EF4-FFF2-40B4-BE49-F238E27FC236}">
                <a16:creationId xmlns:a16="http://schemas.microsoft.com/office/drawing/2014/main" id="{7B315004-470D-4347-BE2B-3BC5A4A63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3140392"/>
            <a:ext cx="6462753" cy="907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>
            <a:extLst>
              <a:ext uri="{FF2B5EF4-FFF2-40B4-BE49-F238E27FC236}">
                <a16:creationId xmlns:a16="http://schemas.microsoft.com/office/drawing/2014/main" id="{31CC868A-3F08-43EB-9644-312F9F29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3517582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ỨNG DỤNG SMART BABY</a:t>
            </a:r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id="{950EC049-4576-4864-9F22-CC283C1539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353980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31" name="Group 17">
            <a:extLst>
              <a:ext uri="{FF2B5EF4-FFF2-40B4-BE49-F238E27FC236}">
                <a16:creationId xmlns:a16="http://schemas.microsoft.com/office/drawing/2014/main" id="{A70B1E8A-BBCA-4DC0-81AD-A2677FD10358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4333558"/>
            <a:ext cx="762000" cy="665162"/>
            <a:chOff x="1110" y="2656"/>
            <a:chExt cx="1549" cy="1351"/>
          </a:xfrm>
        </p:grpSpPr>
        <p:sp>
          <p:nvSpPr>
            <p:cNvPr id="5142" name="AutoShape 18">
              <a:extLst>
                <a:ext uri="{FF2B5EF4-FFF2-40B4-BE49-F238E27FC236}">
                  <a16:creationId xmlns:a16="http://schemas.microsoft.com/office/drawing/2014/main" id="{1B6F8451-977C-4F45-8961-640EEC93C2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3" name="AutoShape 19">
              <a:extLst>
                <a:ext uri="{FF2B5EF4-FFF2-40B4-BE49-F238E27FC236}">
                  <a16:creationId xmlns:a16="http://schemas.microsoft.com/office/drawing/2014/main" id="{2AD16BE6-8F9D-48E7-A628-DD54D9F8BE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80" name="AutoShape 20">
              <a:extLst>
                <a:ext uri="{FF2B5EF4-FFF2-40B4-BE49-F238E27FC236}">
                  <a16:creationId xmlns:a16="http://schemas.microsoft.com/office/drawing/2014/main" id="{C8FDFEFC-892D-41DB-BC61-4D911803F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32" name="Group 21">
            <a:extLst>
              <a:ext uri="{FF2B5EF4-FFF2-40B4-BE49-F238E27FC236}">
                <a16:creationId xmlns:a16="http://schemas.microsoft.com/office/drawing/2014/main" id="{C6B26687-0250-411B-A778-5CB09862EC08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5247958"/>
            <a:ext cx="762000" cy="665162"/>
            <a:chOff x="3174" y="2656"/>
            <a:chExt cx="1549" cy="1351"/>
          </a:xfrm>
        </p:grpSpPr>
        <p:sp>
          <p:nvSpPr>
            <p:cNvPr id="5139" name="AutoShape 22">
              <a:extLst>
                <a:ext uri="{FF2B5EF4-FFF2-40B4-BE49-F238E27FC236}">
                  <a16:creationId xmlns:a16="http://schemas.microsoft.com/office/drawing/2014/main" id="{37C30B9A-51CF-48AF-A28E-E15FDFD5E8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AutoShape 23">
              <a:extLst>
                <a:ext uri="{FF2B5EF4-FFF2-40B4-BE49-F238E27FC236}">
                  <a16:creationId xmlns:a16="http://schemas.microsoft.com/office/drawing/2014/main" id="{E616705F-3095-4892-970C-21DCBFBE98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84" name="AutoShape 24">
              <a:extLst>
                <a:ext uri="{FF2B5EF4-FFF2-40B4-BE49-F238E27FC236}">
                  <a16:creationId xmlns:a16="http://schemas.microsoft.com/office/drawing/2014/main" id="{FEAB076C-B36A-4857-A572-9731D57865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5133" name="Line 25">
            <a:extLst>
              <a:ext uri="{FF2B5EF4-FFF2-40B4-BE49-F238E27FC236}">
                <a16:creationId xmlns:a16="http://schemas.microsoft.com/office/drawing/2014/main" id="{FDBF2FD3-E06C-470E-A522-25058FFA3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0934" y="4034444"/>
            <a:ext cx="6214066" cy="4268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>
            <a:extLst>
              <a:ext uri="{FF2B5EF4-FFF2-40B4-BE49-F238E27FC236}">
                <a16:creationId xmlns:a16="http://schemas.microsoft.com/office/drawing/2014/main" id="{944C7CCA-5618-4FBB-85FD-22A384C3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4409757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HẠN CHẾ</a:t>
            </a:r>
          </a:p>
        </p:txBody>
      </p:sp>
      <p:sp>
        <p:nvSpPr>
          <p:cNvPr id="5135" name="Text Box 27">
            <a:extLst>
              <a:ext uri="{FF2B5EF4-FFF2-40B4-BE49-F238E27FC236}">
                <a16:creationId xmlns:a16="http://schemas.microsoft.com/office/drawing/2014/main" id="{0814801D-4B81-44DF-AA57-0C1998642B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443198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6" name="Line 28">
            <a:extLst>
              <a:ext uri="{FF2B5EF4-FFF2-40B4-BE49-F238E27FC236}">
                <a16:creationId xmlns:a16="http://schemas.microsoft.com/office/drawing/2014/main" id="{4B7E359B-C6EB-40A1-A92E-64424163A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4911931"/>
            <a:ext cx="6462753" cy="6826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137" name="Text Box 29">
            <a:extLst>
              <a:ext uri="{FF2B5EF4-FFF2-40B4-BE49-F238E27FC236}">
                <a16:creationId xmlns:a16="http://schemas.microsoft.com/office/drawing/2014/main" id="{10884ADE-E3DE-4023-98A9-D56C1FF4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5324158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H</a:t>
            </a:r>
            <a:r>
              <a:rPr lang="vi-VN" altLang="en-US" sz="3600"/>
              <a:t>Ư</a:t>
            </a:r>
            <a:r>
              <a:rPr lang="en-US" altLang="en-US" sz="3600"/>
              <a:t>ỚNG PHÁT TRIỂN</a:t>
            </a:r>
          </a:p>
        </p:txBody>
      </p:sp>
      <p:sp>
        <p:nvSpPr>
          <p:cNvPr id="5138" name="Text Box 30">
            <a:extLst>
              <a:ext uri="{FF2B5EF4-FFF2-40B4-BE49-F238E27FC236}">
                <a16:creationId xmlns:a16="http://schemas.microsoft.com/office/drawing/2014/main" id="{B204F8E5-8E9F-421E-8F65-2CA593909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534638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DF4658-7E66-4F3C-AFC1-1A14DD7851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ACE7FD-B746-455F-ABFC-4F5FAE48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3" y="1028700"/>
            <a:ext cx="10752614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85074E-F67E-4AC9-A7B5-33BBF6CF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04272"/>
            <a:ext cx="9486900" cy="1104488"/>
          </a:xfrm>
        </p:spPr>
        <p:txBody>
          <a:bodyPr/>
          <a:lstStyle/>
          <a:p>
            <a:pPr algn="ctr"/>
            <a:r>
              <a:rPr lang="en-US" sz="66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C02CA-971C-4E0B-B9EA-CA5E5D8A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" y="2517406"/>
            <a:ext cx="7390737" cy="4210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E5675-724F-4670-B53E-1A57E005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502920"/>
            <a:ext cx="9166860" cy="1508760"/>
          </a:xfrm>
        </p:spPr>
        <p:txBody>
          <a:bodyPr/>
          <a:lstStyle/>
          <a:p>
            <a:pPr algn="ctr"/>
            <a:r>
              <a:rPr lang="en-US" sz="66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thiết bị khác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19E33AA-70D6-43EF-A6B0-B8B5218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337"/>
            <a:ext cx="2639503" cy="2639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E6C02-A2E9-4DF9-A924-47107D066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4218497"/>
            <a:ext cx="2639503" cy="2639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70C88-E318-4A38-A805-7BADC761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41" y="2098487"/>
            <a:ext cx="2371420" cy="2371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23E9C4-ABFC-4F23-8BC2-061A9B03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33" y="2282953"/>
            <a:ext cx="2872494" cy="2151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6D2A8-2CE7-4E89-B4C2-767FC6D02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4602434"/>
            <a:ext cx="2542118" cy="1871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CB8EEA-F257-4283-B278-4935B96C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020"/>
            <a:ext cx="12192000" cy="1207968"/>
          </a:xfrm>
        </p:spPr>
        <p:txBody>
          <a:bodyPr/>
          <a:lstStyle/>
          <a:p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5400" b="1" spc="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B46747-CD0A-4505-B42D-06E46C1B98F2}"/>
              </a:ext>
            </a:extLst>
          </p:cNvPr>
          <p:cNvSpPr txBox="1">
            <a:spLocks/>
          </p:cNvSpPr>
          <p:nvPr/>
        </p:nvSpPr>
        <p:spPr>
          <a:xfrm>
            <a:off x="95716" y="1047947"/>
            <a:ext cx="12096284" cy="459577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Phạm vi đề tài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thiết bị cảm biến (cảm biến âm thanh, servo sg09, camera ras pi,  cảm biến chuyển động, loa, bo mạch raspberry pi3.</a:t>
            </a:r>
          </a:p>
          <a:p>
            <a:pPr>
              <a:buFontTx/>
              <a:buChar char="-"/>
            </a:pPr>
            <a:endParaRPr lang="en-US" sz="20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của đề tài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phí để đầu t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nghiên cứu còn hạn chế.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tiếp cận công nghệ mới chỉ trong vòng 3 tháng.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chỉ mới b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đầu phát triển nên còn ch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có điều kiện để ứng dụng trên thực tế nhiều. </a:t>
            </a:r>
          </a:p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B51F2-F9A0-4593-A304-DD0B769BC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703"/>
            <a:ext cx="2502286" cy="72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0EE14-BACB-4864-A22E-3F8DE2A55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6" y="5770713"/>
            <a:ext cx="2509662" cy="726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9E2BA-8B4F-410A-AC06-CF7C9DF40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79" y="5770713"/>
            <a:ext cx="3333750" cy="726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6E9A509-F1F7-4396-839E-8EA3E5D7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9232"/>
          </a:xfrm>
        </p:spPr>
        <p:txBody>
          <a:bodyPr/>
          <a:lstStyle/>
          <a:p>
            <a:pPr algn="ctr"/>
            <a:r>
              <a:rPr lang="en-US" sz="5400" b="1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5AED3A-2804-4A98-A57A-6AD96FF2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9" y="1201671"/>
            <a:ext cx="9211122" cy="5656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ECF6F66-26FB-4854-B4FA-69CB409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B19DC4-4D06-4221-84FD-422E5AFECD3A}"/>
              </a:ext>
            </a:extLst>
          </p:cNvPr>
          <p:cNvSpPr txBox="1">
            <a:spLocks/>
          </p:cNvSpPr>
          <p:nvPr/>
        </p:nvSpPr>
        <p:spPr>
          <a:xfrm>
            <a:off x="0" y="1212012"/>
            <a:ext cx="12192000" cy="29942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 hoạt động t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ơng đối ổn định.</a:t>
            </a:r>
          </a:p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Hoàn thành webserver.</a:t>
            </a:r>
          </a:p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Hoàn chỉnh chức năng c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bản trên ứng dụng android.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48B96-76DF-453F-8F30-71439FBA72A1}"/>
              </a:ext>
            </a:extLst>
          </p:cNvPr>
          <p:cNvSpPr txBox="1"/>
          <p:nvPr/>
        </p:nvSpPr>
        <p:spPr>
          <a:xfrm>
            <a:off x="0" y="41311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04AE9-0CBB-4F81-87C1-FF75E473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7" y="1428774"/>
            <a:ext cx="3114286" cy="48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B1A46-CFE8-4E26-8170-4ECEFDBE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1424012"/>
            <a:ext cx="6466667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492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285</Words>
  <Application>Microsoft Office PowerPoint</Application>
  <PresentationFormat>Widescreen</PresentationFormat>
  <Paragraphs>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 Hairline</vt:lpstr>
      <vt:lpstr>Lato Light</vt:lpstr>
      <vt:lpstr>Times New Roman</vt:lpstr>
      <vt:lpstr>Eglamour template</vt:lpstr>
      <vt:lpstr>PowerPoint Presentation</vt:lpstr>
      <vt:lpstr>NỘI DUNG ĐỀ TÀI</vt:lpstr>
      <vt:lpstr>PowerPoint Presentation</vt:lpstr>
      <vt:lpstr>Raspberry pi 3+</vt:lpstr>
      <vt:lpstr>Các thiết bị khác</vt:lpstr>
      <vt:lpstr>Phạm vi và giới hạn của đề tài</vt:lpstr>
      <vt:lpstr>DATABASE</vt:lpstr>
      <vt:lpstr>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Võ Đức Trọng</dc:creator>
  <cp:lastModifiedBy>Đặng Võ Đức Trọng</cp:lastModifiedBy>
  <cp:revision>8</cp:revision>
  <dcterms:created xsi:type="dcterms:W3CDTF">2019-05-04T03:03:40Z</dcterms:created>
  <dcterms:modified xsi:type="dcterms:W3CDTF">2019-05-04T04:54:34Z</dcterms:modified>
</cp:coreProperties>
</file>