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DA225-CD5C-4168-80F7-9F846A944612}" type="datetimeFigureOut">
              <a:rPr lang="en-US" smtClean="0"/>
              <a:t>05/04/2019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A702A-6E52-4C29-91B2-BE91C3ABD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48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IOTs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ược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web, android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771B2-CEA2-48B9-AD20-2338E745DD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6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05/04/2019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05/04/2019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05/04/2019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05/04/2019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05/04/2019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05/04/2019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05/04/2019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05/04/2019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05/04/2019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05/04/2019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05/04/2019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05/04/2019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05/04/2019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05/04/2019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05/04/2019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05/04/2019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05/04/2019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05/04/2019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9BFCEB-3FED-4E88-86B3-B9D06E2A1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13" y="167082"/>
            <a:ext cx="20828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ACA0E0-8727-4F8F-B240-808EA154AAFF}"/>
              </a:ext>
            </a:extLst>
          </p:cNvPr>
          <p:cNvSpPr txBox="1"/>
          <p:nvPr/>
        </p:nvSpPr>
        <p:spPr>
          <a:xfrm>
            <a:off x="1756753" y="0"/>
            <a:ext cx="104352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4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ctr"/>
            <a:r>
              <a:rPr lang="en-US" sz="4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Giám </a:t>
            </a:r>
            <a:r>
              <a:rPr lang="en-US" sz="48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4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giấc</a:t>
            </a:r>
            <a:r>
              <a:rPr lang="en-US" sz="4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ngủ</a:t>
            </a:r>
            <a:r>
              <a:rPr lang="en-US" sz="4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4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bé</a:t>
            </a:r>
            <a:r>
              <a:rPr lang="en-US" sz="4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4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48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4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48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4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(Smart baby)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44617B4-86B0-4D95-894B-59C5A0A10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648135"/>
              </p:ext>
            </p:extLst>
          </p:nvPr>
        </p:nvGraphicFramePr>
        <p:xfrm>
          <a:off x="2295524" y="3390900"/>
          <a:ext cx="9203056" cy="2849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3788">
                  <a:extLst>
                    <a:ext uri="{9D8B030D-6E8A-4147-A177-3AD203B41FA5}">
                      <a16:colId xmlns:a16="http://schemas.microsoft.com/office/drawing/2014/main" val="3510100873"/>
                    </a:ext>
                  </a:extLst>
                </a:gridCol>
                <a:gridCol w="7319268">
                  <a:extLst>
                    <a:ext uri="{9D8B030D-6E8A-4147-A177-3AD203B41FA5}">
                      <a16:colId xmlns:a16="http://schemas.microsoft.com/office/drawing/2014/main" val="2983023173"/>
                    </a:ext>
                  </a:extLst>
                </a:gridCol>
              </a:tblGrid>
              <a:tr h="712470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GVHD</a:t>
                      </a:r>
                      <a:r>
                        <a:rPr lang="en-US" sz="3200" b="0" baseline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</a:t>
                      </a:r>
                      <a:endParaRPr lang="en-US" sz="32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72" marB="45672"/>
                </a:tc>
                <a:tc>
                  <a:txBody>
                    <a:bodyPr/>
                    <a:lstStyle/>
                    <a:p>
                      <a:r>
                        <a:rPr lang="en-US" sz="3200" b="0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TS.Trần</a:t>
                      </a:r>
                      <a:r>
                        <a:rPr lang="en-US" sz="3200" b="0" baseline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="0" baseline="0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3200" b="0" baseline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Minh </a:t>
                      </a:r>
                      <a:r>
                        <a:rPr lang="en-US" sz="3200" b="0" baseline="0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Khoa</a:t>
                      </a:r>
                      <a:endParaRPr lang="en-US" sz="32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72" marB="45672"/>
                </a:tc>
                <a:extLst>
                  <a:ext uri="{0D108BD9-81ED-4DB2-BD59-A6C34878D82A}">
                    <a16:rowId xmlns:a16="http://schemas.microsoft.com/office/drawing/2014/main" val="1898797950"/>
                  </a:ext>
                </a:extLst>
              </a:tr>
              <a:tr h="712470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SVTH</a:t>
                      </a:r>
                      <a:r>
                        <a:rPr lang="en-US" sz="3200" b="0" baseline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</a:t>
                      </a:r>
                      <a:endParaRPr lang="en-US" sz="32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72" marB="45672"/>
                </a:tc>
                <a:tc>
                  <a:txBody>
                    <a:bodyPr/>
                    <a:lstStyle/>
                    <a:p>
                      <a:r>
                        <a:rPr lang="en-US" sz="3200" b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Thành Nhân - 15066141</a:t>
                      </a:r>
                      <a:endParaRPr lang="en-US" sz="32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72" marB="45672"/>
                </a:tc>
                <a:extLst>
                  <a:ext uri="{0D108BD9-81ED-4DB2-BD59-A6C34878D82A}">
                    <a16:rowId xmlns:a16="http://schemas.microsoft.com/office/drawing/2014/main" val="3700381291"/>
                  </a:ext>
                </a:extLst>
              </a:tr>
              <a:tr h="712470">
                <a:tc>
                  <a:txBody>
                    <a:bodyPr/>
                    <a:lstStyle/>
                    <a:p>
                      <a:endParaRPr lang="en-US" sz="32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72" marB="45672"/>
                </a:tc>
                <a:tc>
                  <a:txBody>
                    <a:bodyPr/>
                    <a:lstStyle/>
                    <a:p>
                      <a:r>
                        <a:rPr lang="en-US" sz="3200" b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Đặng Võ Đức Trọng - 15055721</a:t>
                      </a:r>
                      <a:endParaRPr lang="en-US" sz="32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72" marB="45672"/>
                </a:tc>
                <a:extLst>
                  <a:ext uri="{0D108BD9-81ED-4DB2-BD59-A6C34878D82A}">
                    <a16:rowId xmlns:a16="http://schemas.microsoft.com/office/drawing/2014/main" val="764371662"/>
                  </a:ext>
                </a:extLst>
              </a:tr>
              <a:tr h="712470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 :</a:t>
                      </a:r>
                    </a:p>
                  </a:txBody>
                  <a:tcPr marT="45672" marB="45672"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DHCNTT11A</a:t>
                      </a:r>
                    </a:p>
                  </a:txBody>
                  <a:tcPr marT="45672" marB="45672"/>
                </a:tc>
                <a:extLst>
                  <a:ext uri="{0D108BD9-81ED-4DB2-BD59-A6C34878D82A}">
                    <a16:rowId xmlns:a16="http://schemas.microsoft.com/office/drawing/2014/main" val="3958148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56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85996"/>
          </a:xfrm>
        </p:spPr>
        <p:txBody>
          <a:bodyPr/>
          <a:lstStyle/>
          <a:p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, camera </a:t>
            </a: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ưa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1 node </a:t>
            </a: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8385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91106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ướng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587260"/>
            <a:ext cx="10363826" cy="4203939"/>
          </a:xfrm>
        </p:spPr>
        <p:txBody>
          <a:bodyPr/>
          <a:lstStyle/>
          <a:p>
            <a:pPr marL="0" indent="0">
              <a:buNone/>
            </a:pP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dây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cap="none">
                <a:latin typeface="Times New Roman" panose="02020603050405020304" pitchFamily="18" charset="0"/>
                <a:cs typeface="Times New Roman" panose="02020603050405020304" pitchFamily="18" charset="0"/>
              </a:rPr>
              <a:t>ươ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Tx/>
              <a:buChar char="-"/>
            </a:pP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994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741" y="290424"/>
            <a:ext cx="8596668" cy="1038045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</a:t>
            </a:r>
            <a:b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i="1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72224" y="1328469"/>
            <a:ext cx="8596668" cy="5316744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3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Tx/>
              <a:buChar char="-"/>
            </a:pPr>
            <a:r>
              <a:rPr lang="en-US" sz="2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ươ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sz="2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dây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Tx/>
              <a:buChar char="-"/>
            </a:pPr>
            <a:r>
              <a:rPr lang="en-US" sz="2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server</a:t>
            </a:r>
          </a:p>
          <a:p>
            <a:pPr>
              <a:buFontTx/>
              <a:buChar char="-"/>
            </a:pPr>
            <a:r>
              <a:rPr lang="en-US" sz="2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android </a:t>
            </a:r>
            <a:r>
              <a:rPr lang="en-US" sz="2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</a:t>
            </a:r>
            <a:r>
              <a:rPr lang="en-US" sz="2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99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583" y="118184"/>
            <a:ext cx="10364451" cy="1596177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 BIỂU VẤN ĐỀ VÀ MỤC TIÊU CỦA LUÂN VĂN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77334" y="1518249"/>
            <a:ext cx="11373768" cy="53397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IOT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83" y="2316568"/>
            <a:ext cx="6937513" cy="395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54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91" y="-58408"/>
            <a:ext cx="2639503" cy="263950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019" y="3477612"/>
            <a:ext cx="2893084" cy="28930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720" y="1886"/>
            <a:ext cx="2877359" cy="28773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388" y="-328344"/>
            <a:ext cx="3742427" cy="28035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841" y="3358101"/>
            <a:ext cx="2910876" cy="21431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60590" y="2581095"/>
            <a:ext cx="2639503" cy="4640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 rot="10800000" flipV="1">
            <a:off x="4463719" y="2685958"/>
            <a:ext cx="1991713" cy="40400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Servo SG09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20973" y="2461671"/>
            <a:ext cx="3535841" cy="41227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Camera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ras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pi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06849" y="5886358"/>
            <a:ext cx="2553419" cy="4843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93842" y="5501226"/>
            <a:ext cx="2910876" cy="3851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Loa</a:t>
            </a:r>
          </a:p>
        </p:txBody>
      </p:sp>
    </p:spTree>
    <p:extLst>
      <p:ext uri="{BB962C8B-B14F-4D97-AF65-F5344CB8AC3E}">
        <p14:creationId xmlns:p14="http://schemas.microsoft.com/office/powerpoint/2010/main" val="3087899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0040" y="327804"/>
            <a:ext cx="11704320" cy="61161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IOTs bao </a:t>
            </a: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wireless  </a:t>
            </a: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server. </a:t>
            </a: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ượ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android </a:t>
            </a: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sz="3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DB.</a:t>
            </a:r>
          </a:p>
          <a:p>
            <a:pPr marL="0" indent="0">
              <a:buNone/>
            </a:pPr>
            <a:endParaRPr lang="en-US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6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6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36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6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6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36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6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36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ướng</a:t>
            </a:r>
            <a:r>
              <a:rPr lang="en-US" sz="36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36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6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6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6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6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6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36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36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6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dây</a:t>
            </a:r>
            <a:r>
              <a:rPr lang="en-US" sz="36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6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36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6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36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36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6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6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6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6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6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36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36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503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16" y="428736"/>
            <a:ext cx="10364451" cy="813468"/>
          </a:xfrm>
        </p:spPr>
        <p:txBody>
          <a:bodyPr/>
          <a:lstStyle/>
          <a:p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46981" y="1380226"/>
            <a:ext cx="10630619" cy="5400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4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4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400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4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, servo sg09, camera </a:t>
            </a:r>
            <a:r>
              <a:rPr lang="en-US" sz="24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ras</a:t>
            </a: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pi,  </a:t>
            </a:r>
            <a:r>
              <a:rPr lang="en-US" sz="24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loa</a:t>
            </a: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bo</a:t>
            </a: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raspberry pi3.</a:t>
            </a:r>
          </a:p>
          <a:p>
            <a:pPr>
              <a:buFontTx/>
              <a:buChar char="-"/>
            </a:pPr>
            <a:r>
              <a:rPr lang="en-US" sz="24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buFontTx/>
              <a:buChar char="-"/>
            </a:pPr>
            <a:endParaRPr lang="en-US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400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24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sz="24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4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sz="24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vi-VN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004" y="3018271"/>
            <a:ext cx="2502286" cy="7265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290" y="3018271"/>
            <a:ext cx="2509662" cy="7265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952" y="3018271"/>
            <a:ext cx="3333750" cy="72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84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"/>
            <a:ext cx="10364451" cy="1099232"/>
          </a:xfrm>
        </p:spPr>
        <p:txBody>
          <a:bodyPr/>
          <a:lstStyle/>
          <a:p>
            <a:r>
              <a:rPr lang="en-US" cap="none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cap="none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cap="none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webserver </a:t>
            </a:r>
            <a:r>
              <a:rPr lang="en-US" cap="none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cap="none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cap="none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E1DFF8-3225-9043-831C-9F3A83731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798" y="887564"/>
            <a:ext cx="9300869" cy="571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67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816" y="360941"/>
            <a:ext cx="10364451" cy="1317547"/>
          </a:xfrm>
        </p:spPr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AB0677-303F-4862-8FD6-68DDD8689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15" y="1239135"/>
            <a:ext cx="10364451" cy="561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88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99732"/>
          </a:xfrm>
        </p:spPr>
        <p:txBody>
          <a:bodyPr>
            <a:normAutofit/>
          </a:bodyPr>
          <a:lstStyle/>
          <a:p>
            <a:r>
              <a:rPr lang="en-US" sz="32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200" b="1">
                <a:cs typeface="Times New Roman" panose="02020603050405020304" pitchFamily="18" charset="0"/>
              </a:rPr>
              <a:t>ược</a:t>
            </a:r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68416"/>
            <a:ext cx="10363826" cy="443397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8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8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8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8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8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8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8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8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8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8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8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8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sz="28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8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webserver .</a:t>
            </a:r>
          </a:p>
          <a:p>
            <a:pPr>
              <a:buFontTx/>
              <a:buChar char="-"/>
            </a:pPr>
            <a:r>
              <a:rPr lang="en-US" sz="28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28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8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8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8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android </a:t>
            </a:r>
            <a:r>
              <a:rPr lang="en-US" sz="28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8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8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8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8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8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8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363932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248</TotalTime>
  <Words>544</Words>
  <Application>Microsoft Office PowerPoint</Application>
  <PresentationFormat>Widescreen</PresentationFormat>
  <Paragraphs>55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Tw Cen MT</vt:lpstr>
      <vt:lpstr>Droplet</vt:lpstr>
      <vt:lpstr>PowerPoint Presentation</vt:lpstr>
      <vt:lpstr>TỔNG QUAN </vt:lpstr>
      <vt:lpstr>PHÁT BIỂU VẤN ĐỀ VÀ MỤC TIÊU CỦA LUÂN VĂN</vt:lpstr>
      <vt:lpstr>PowerPoint Presentation</vt:lpstr>
      <vt:lpstr>PowerPoint Presentation</vt:lpstr>
      <vt:lpstr>Phạm vi và giới hạn của đề tài</vt:lpstr>
      <vt:lpstr>Xây dựng webserver quản lý</vt:lpstr>
      <vt:lpstr>Mô hình hoạt động </vt:lpstr>
      <vt:lpstr>Kết quả đạt được</vt:lpstr>
      <vt:lpstr>Hạn chế</vt:lpstr>
      <vt:lpstr>Hướng phát triển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Baby</dc:title>
  <dc:creator>Windows User</dc:creator>
  <cp:lastModifiedBy>Đặng Võ Đức Trọng</cp:lastModifiedBy>
  <cp:revision>31</cp:revision>
  <dcterms:created xsi:type="dcterms:W3CDTF">2019-04-20T00:51:55Z</dcterms:created>
  <dcterms:modified xsi:type="dcterms:W3CDTF">2019-05-04T02:51:45Z</dcterms:modified>
</cp:coreProperties>
</file>