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99" r:id="rId5"/>
    <p:sldMasterId id="2147483675" r:id="rId6"/>
  </p:sldMasterIdLst>
  <p:handoutMasterIdLst>
    <p:handoutMasterId r:id="rId22"/>
  </p:handoutMasterIdLst>
  <p:sldIdLst>
    <p:sldId id="265" r:id="rId7"/>
    <p:sldId id="259" r:id="rId8"/>
    <p:sldId id="270" r:id="rId9"/>
    <p:sldId id="262" r:id="rId10"/>
    <p:sldId id="271" r:id="rId11"/>
    <p:sldId id="28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53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D0AD7D-3644-4D24-9A07-1DB71DF6F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066AA-6F8D-48A1-985F-26F60F3DDF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8D298-A9D3-4A02-B5B7-FBAC628E34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D834E-E23E-4C23-B3B4-47562913D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7345A-AF08-48EA-A514-D1D05473F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7B67-74E7-488D-9D2C-074D983A7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A0148437-423B-40CE-ABA8-BC9C23BB96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684" y="2347160"/>
            <a:ext cx="7978861" cy="21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46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6AF-411F-41AB-8339-5B450CA7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5414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EFAB-4329-4BFF-AC0E-771DC39A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38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78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6C4-CFFB-46EA-8A33-105E51B5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0912-4736-4055-BA64-3B2157C86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4E38-6E55-4ED4-845C-C4B71944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33E2-6C47-48A9-988D-D20B785B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1A12-2B17-4EE4-873A-5FE57278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B669-C5AB-46E4-A539-B998F15E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F63F7-0B5A-4026-A72B-828412029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711BB-AAD2-4A63-95E2-7D342E85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39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F1F-14A5-4091-A3AD-0C966F9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7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75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935-DC7D-4305-885C-4A16BD8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5D94-4E5E-46DA-A620-E6F5E93B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3B566-51A7-42FF-BC11-DE612E3B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73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9C55-85F1-4EB6-9556-245D515D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AC299-C822-4B65-B31D-63F625B4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DCF5-8618-48E3-BF33-09A8E3F7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61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820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9A4A41-3C48-4CE7-8E3A-5402C200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F3432F-A00E-4A70-BCF8-A5042E61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4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980290-D9FB-443D-A9F0-1AFC162D28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897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60345A-1697-4A15-9A42-62F2E8B0FCF5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879F9A-D09A-4F85-B644-D8F7FA30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6F27B2-A882-423A-91C9-6DDDD9C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915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32EDDE-4091-45C1-8163-6166C4E616FF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879F9A-D09A-4F85-B644-D8F7FA30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6F27B2-A882-423A-91C9-6DDDD9C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9C15E4C-E005-49B9-90D9-2B51F3B078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6" y="6378921"/>
            <a:ext cx="1563544" cy="4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7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8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5D894825-24B1-4E38-B295-9E48B08F5E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6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F98506E-93DF-4090-A03B-911248A63C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095" y="3954458"/>
            <a:ext cx="6399213" cy="1830388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6EC0AC-B875-43F2-A021-F2A75E7D5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57" y="2117165"/>
            <a:ext cx="6401051" cy="1837298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61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03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B7A-0E5D-4C42-9F4B-E1BFE405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4F99-B464-499A-AD3E-BC8CE6A2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1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AD230-D141-4D84-B620-B073BCD211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" y="6237511"/>
            <a:ext cx="1685616" cy="722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F6E3C-E623-42DB-91AC-7E53ADA917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311900"/>
            <a:ext cx="12191998" cy="5461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9F72E8A-EB37-4363-95D9-E176D6C447F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59" r:id="rId2"/>
    <p:sldLayoutId id="2147483668" r:id="rId3"/>
    <p:sldLayoutId id="2147483711" r:id="rId4"/>
    <p:sldLayoutId id="2147483686" r:id="rId5"/>
    <p:sldLayoutId id="2147483715" r:id="rId6"/>
    <p:sldLayoutId id="2147483700" r:id="rId7"/>
    <p:sldLayoutId id="214748371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5FF2-9593-4E02-BAC2-56FDE35E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4D500-D9AE-428B-9FFE-74B7A573C4A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311900"/>
            <a:ext cx="12191998" cy="5461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3C3B886-3788-4522-9460-AE3FAAC9BB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253F65-4EB8-48A2-88DF-90749AFBE3B2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2615DE-AE85-4C8E-9B0A-9377C16F0C56}"/>
              </a:ext>
            </a:extLst>
          </p:cNvPr>
          <p:cNvSpPr txBox="1">
            <a:spLocks/>
          </p:cNvSpPr>
          <p:nvPr userDrawn="1"/>
        </p:nvSpPr>
        <p:spPr>
          <a:xfrm>
            <a:off x="6742925" y="152400"/>
            <a:ext cx="4767942" cy="62141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8446EC-7A4A-42F8-AA64-F2A174A9C5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7" r:id="rId2"/>
    <p:sldLayoutId id="214748371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three.com/" TargetMode="External"/><Relationship Id="rId2" Type="http://schemas.openxmlformats.org/officeDocument/2006/relationships/hyperlink" Target="mailto:adam@redthree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AJacobsonRed3" TargetMode="External"/><Relationship Id="rId4" Type="http://schemas.openxmlformats.org/officeDocument/2006/relationships/hyperlink" Target="https://www.linkedin.com/in/ajredthre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FF2DB-9159-4B59-B095-4F7BB873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77" y="1645877"/>
            <a:ext cx="7616245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4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64E2-4E20-4CF6-A301-CAF500C1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and Our First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6FE9-6D23-408D-9F52-5CAAFC9E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0769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E6D1-2A3E-423F-A400-47D40367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– The 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687D-4A86-42FD-A53B-EA302FE5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Selecting certain fields</a:t>
            </a:r>
          </a:p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6916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584C-3FA0-4436-9CF2-A597FA0B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SQL Server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1E7E-D1E3-4CC0-9E09-B698A129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Custom Objects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Write-</a:t>
            </a:r>
            <a:r>
              <a:rPr lang="en-US" dirty="0" err="1"/>
              <a:t>SQLTableData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5355-55B5-445D-90EA-EA84CB27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Back to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4B6D-84F8-457F-9539-82EC5013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your data types</a:t>
            </a:r>
          </a:p>
          <a:p>
            <a:r>
              <a:rPr lang="en-US" dirty="0"/>
              <a:t>POST entry</a:t>
            </a:r>
          </a:p>
          <a:p>
            <a:r>
              <a:rPr lang="en-US" dirty="0"/>
              <a:t>Example with Excel</a:t>
            </a:r>
          </a:p>
        </p:txBody>
      </p:sp>
    </p:spTree>
    <p:extLst>
      <p:ext uri="{BB962C8B-B14F-4D97-AF65-F5344CB8AC3E}">
        <p14:creationId xmlns:p14="http://schemas.microsoft.com/office/powerpoint/2010/main" val="143913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9C3-55D7-4549-BD1E-7B3BDAD5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5D2E-5D8B-4D0D-9193-D8EA91DF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adam@redthree.com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https://www.linkedin.com/in/ajredthree/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https://github.com/AJacobsonRed3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0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1A0AA69-577F-476F-B6AD-B81CC81C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17" y="2500870"/>
            <a:ext cx="6247767" cy="18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11CF0-9D68-456A-B5FC-79E8A3DFA6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40" y="3954458"/>
            <a:ext cx="6399213" cy="1830388"/>
          </a:xfrm>
        </p:spPr>
        <p:txBody>
          <a:bodyPr/>
          <a:lstStyle/>
          <a:p>
            <a:r>
              <a:rPr lang="en-US" dirty="0"/>
              <a:t>Adam Jacobson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37AAA-73D4-4EB7-88A8-2D686C4F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1171575"/>
            <a:ext cx="8002523" cy="2782888"/>
          </a:xfrm>
        </p:spPr>
        <p:txBody>
          <a:bodyPr>
            <a:normAutofit/>
          </a:bodyPr>
          <a:lstStyle/>
          <a:p>
            <a:r>
              <a:rPr lang="en-US" dirty="0"/>
              <a:t>Data without a database – When you can’t start with SQL</a:t>
            </a:r>
          </a:p>
        </p:txBody>
      </p:sp>
    </p:spTree>
    <p:extLst>
      <p:ext uri="{BB962C8B-B14F-4D97-AF65-F5344CB8AC3E}">
        <p14:creationId xmlns:p14="http://schemas.microsoft.com/office/powerpoint/2010/main" val="368248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 anchor="b" anchorCtr="0"/>
          <a:lstStyle/>
          <a:p>
            <a:r>
              <a:rPr lang="en-US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for Dynamics – NAV and Business Central</a:t>
            </a:r>
          </a:p>
          <a:p>
            <a:pPr marL="0" indent="0">
              <a:buNone/>
            </a:pPr>
            <a:r>
              <a:rPr lang="en-US" dirty="0"/>
              <a:t>My Three Major Technical Skills: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DAX</a:t>
            </a:r>
          </a:p>
          <a:p>
            <a:r>
              <a:rPr lang="en-US" dirty="0"/>
              <a:t>PowerShell</a:t>
            </a:r>
          </a:p>
          <a:p>
            <a:pPr marL="0" indent="0">
              <a:buNone/>
            </a:pPr>
            <a:r>
              <a:rPr lang="en-US" dirty="0"/>
              <a:t>Business Strength</a:t>
            </a:r>
          </a:p>
          <a:p>
            <a:r>
              <a:rPr lang="en-US" dirty="0"/>
              <a:t>Complex accounting</a:t>
            </a:r>
          </a:p>
          <a:p>
            <a:pPr marL="0" indent="0">
              <a:buNone/>
            </a:pPr>
            <a:r>
              <a:rPr lang="en-US" dirty="0"/>
              <a:t>What I don’t do well</a:t>
            </a:r>
          </a:p>
          <a:p>
            <a:r>
              <a:rPr lang="en-US" dirty="0"/>
              <a:t>Pretty Visuals</a:t>
            </a:r>
          </a:p>
          <a:p>
            <a:r>
              <a:rPr lang="en-US" dirty="0"/>
              <a:t>A colleague once said that if you want to watch me sweat, make me create a Visio flow chart</a:t>
            </a:r>
          </a:p>
          <a:p>
            <a:r>
              <a:rPr lang="en-US" dirty="0"/>
              <a:t>Which Is why I love Self Service BI!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 anchorCtr="0"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Terminology</a:t>
            </a:r>
          </a:p>
          <a:p>
            <a:pPr marL="0" indent="0">
              <a:buNone/>
            </a:pPr>
            <a:r>
              <a:rPr lang="en-US" dirty="0"/>
              <a:t>Tools</a:t>
            </a:r>
          </a:p>
          <a:p>
            <a:pPr marL="0" indent="0">
              <a:buNone/>
            </a:pPr>
            <a:r>
              <a:rPr lang="en-US" dirty="0"/>
              <a:t>Our First API – From the browser</a:t>
            </a:r>
          </a:p>
          <a:p>
            <a:pPr marL="0" indent="0">
              <a:buNone/>
            </a:pPr>
            <a:r>
              <a:rPr lang="en-US" dirty="0"/>
              <a:t>A Side Trip into Excel</a:t>
            </a:r>
          </a:p>
          <a:p>
            <a:pPr marL="0" indent="0">
              <a:buNone/>
            </a:pPr>
            <a:r>
              <a:rPr lang="en-US" dirty="0"/>
              <a:t>Postman – Our First API</a:t>
            </a:r>
          </a:p>
          <a:p>
            <a:pPr marL="0" indent="0">
              <a:buNone/>
            </a:pPr>
            <a:r>
              <a:rPr lang="en-US" dirty="0"/>
              <a:t>Postman – The Next Steps</a:t>
            </a:r>
          </a:p>
          <a:p>
            <a:pPr marL="0" indent="0">
              <a:buNone/>
            </a:pPr>
            <a:r>
              <a:rPr lang="en-US" dirty="0"/>
              <a:t>PowerShell – Getting the data into SQL Server</a:t>
            </a:r>
          </a:p>
          <a:p>
            <a:pPr marL="0" indent="0">
              <a:buNone/>
            </a:pPr>
            <a:r>
              <a:rPr lang="en-US" dirty="0"/>
              <a:t>Writing Data back to NAV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2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73D-7E23-4647-B879-8B29CA82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2EE0-B3D1-4474-B7D2-8561191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Web Service</a:t>
            </a:r>
          </a:p>
          <a:p>
            <a:r>
              <a:rPr lang="en-US" dirty="0"/>
              <a:t>REST – Representation State Transfer</a:t>
            </a:r>
            <a:br>
              <a:rPr lang="en-US" dirty="0"/>
            </a:br>
            <a:r>
              <a:rPr lang="en-US" dirty="0"/>
              <a:t>GET POST PUT PATCH DELETE</a:t>
            </a:r>
          </a:p>
          <a:p>
            <a:r>
              <a:rPr lang="en-US" dirty="0"/>
              <a:t>ODATA – Open Data Protocol</a:t>
            </a:r>
          </a:p>
          <a:p>
            <a:r>
              <a:rPr lang="en-US" dirty="0"/>
              <a:t>JSON – Java 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74983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8AA-820B-428C-8FCE-BBAB386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EA78-97E5-42FB-B99C-68C5FCB8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GET POST PUT PATCH DELETE</a:t>
            </a:r>
          </a:p>
          <a:p>
            <a:pPr marL="457200" lvl="1" indent="0">
              <a:buNone/>
            </a:pPr>
            <a:r>
              <a:rPr lang="en-US" dirty="0"/>
              <a:t>Query String</a:t>
            </a:r>
          </a:p>
          <a:p>
            <a:r>
              <a:rPr lang="en-US" dirty="0"/>
              <a:t>Headers (Content Type, Authentication)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What you get back</a:t>
            </a:r>
          </a:p>
          <a:p>
            <a:pPr lvl="1"/>
            <a:r>
              <a:rPr lang="en-US" dirty="0"/>
              <a:t>What you send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Invoke-</a:t>
            </a:r>
            <a:r>
              <a:rPr lang="en-US" dirty="0" err="1"/>
              <a:t>WebRequest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6ED0-01DA-41D7-8F87-C77FCD7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9C7E-2795-4AC0-9DF9-E78EE269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Notepad++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5B37-8BEE-4555-8DD8-505CA78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API – From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5A5E-11F6-4DBF-8E57-D1150077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NAV:</a:t>
            </a:r>
          </a:p>
          <a:p>
            <a:r>
              <a:rPr lang="en-US" dirty="0"/>
              <a:t>Users -&gt; Web Service Access</a:t>
            </a:r>
          </a:p>
          <a:p>
            <a:r>
              <a:rPr lang="en-US" dirty="0"/>
              <a:t>Web Services</a:t>
            </a:r>
          </a:p>
          <a:p>
            <a:r>
              <a:rPr lang="en-US" dirty="0"/>
              <a:t>And the results</a:t>
            </a:r>
          </a:p>
        </p:txBody>
      </p:sp>
    </p:spTree>
    <p:extLst>
      <p:ext uri="{BB962C8B-B14F-4D97-AF65-F5344CB8AC3E}">
        <p14:creationId xmlns:p14="http://schemas.microsoft.com/office/powerpoint/2010/main" val="202235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7A95-064B-4E39-94BF-99C343BD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Trip into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EA90-6F02-420F-8F70-6DE20693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it up</a:t>
            </a:r>
          </a:p>
          <a:p>
            <a:r>
              <a:rPr lang="en-US" dirty="0"/>
              <a:t>Refreshing Data</a:t>
            </a:r>
          </a:p>
        </p:txBody>
      </p:sp>
    </p:spTree>
    <p:extLst>
      <p:ext uri="{BB962C8B-B14F-4D97-AF65-F5344CB8AC3E}">
        <p14:creationId xmlns:p14="http://schemas.microsoft.com/office/powerpoint/2010/main" val="41923129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9E768-80CF-4139-8550-E79E03DA9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24B060-7574-449B-A729-68ECD5F7BE80}">
  <ds:schemaRefs>
    <ds:schemaRef ds:uri="http://www.w3.org/XML/1998/namespace"/>
    <ds:schemaRef ds:uri="3dd97c74-5ef0-47a1-a0c0-112a138906c0"/>
    <ds:schemaRef ds:uri="http://schemas.microsoft.com/office/2006/documentManagement/types"/>
    <ds:schemaRef ds:uri="http://purl.org/dc/terms/"/>
    <ds:schemaRef ds:uri="http://schemas.microsoft.com/office/2006/metadata/properties"/>
    <ds:schemaRef ds:uri="bb5988d6-8fef-43bf-8684-73b55c79ce34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927BEEE-6638-43A2-8364-CD2C17020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284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Segoe UI</vt:lpstr>
      <vt:lpstr>Segoe UI</vt:lpstr>
      <vt:lpstr>Segoe UI Black</vt:lpstr>
      <vt:lpstr>Segoe UI Black</vt:lpstr>
      <vt:lpstr>1_Office Theme</vt:lpstr>
      <vt:lpstr>Office Theme</vt:lpstr>
      <vt:lpstr>2_Office Theme</vt:lpstr>
      <vt:lpstr>PowerPoint Presentation</vt:lpstr>
      <vt:lpstr>Data without a database – When you can’t start with SQL</vt:lpstr>
      <vt:lpstr>About Me</vt:lpstr>
      <vt:lpstr>Agenda</vt:lpstr>
      <vt:lpstr>Terminology</vt:lpstr>
      <vt:lpstr>PowerPoint Presentation</vt:lpstr>
      <vt:lpstr>Tools</vt:lpstr>
      <vt:lpstr>First API – From the Browser</vt:lpstr>
      <vt:lpstr>A Side Trip into Excel</vt:lpstr>
      <vt:lpstr>Postman and Our First API</vt:lpstr>
      <vt:lpstr>Postman – The Next Steps </vt:lpstr>
      <vt:lpstr>Back to SQL Server with PowerShell</vt:lpstr>
      <vt:lpstr>Writing Data Back to NAV</vt:lpstr>
      <vt:lpstr>My contact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 Hagerott</dc:creator>
  <cp:lastModifiedBy>Adam Jacobson</cp:lastModifiedBy>
  <cp:revision>28</cp:revision>
  <dcterms:created xsi:type="dcterms:W3CDTF">2019-05-15T15:06:01Z</dcterms:created>
  <dcterms:modified xsi:type="dcterms:W3CDTF">2020-05-31T19:49:11Z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