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1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246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32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77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7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7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2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8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D91986E-6982-43A1-8BA4-04F702C941A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EE53D9-E3E5-4F6E-B826-C0A94CAC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1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kdd.ics.uci.edu/databases/tic/tic.html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EE8450-6D5F-4A12-A992-53626735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112" y="-1162975"/>
            <a:ext cx="12274224" cy="32713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Qualification of the problem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14B96A3-0BF5-45F5-9CCA-BE7DF80C0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1235"/>
            <a:ext cx="11521737" cy="11430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cap="all" dirty="0">
                <a:solidFill>
                  <a:srgbClr val="FF0000"/>
                </a:solidFill>
              </a:rPr>
              <a:t>GOAL: TO PREDICT WHO WOULD BE INTERESTED IN BUYING A CARAVAN INSURANCE POLICY AND EXPLAIN WHY?</a:t>
            </a:r>
          </a:p>
        </p:txBody>
      </p:sp>
      <p:sp>
        <p:nvSpPr>
          <p:cNvPr id="18" name="Rezervirano mjesto sadržaja 2">
            <a:extLst>
              <a:ext uri="{FF2B5EF4-FFF2-40B4-BE49-F238E27FC236}">
                <a16:creationId xmlns:a16="http://schemas.microsoft.com/office/drawing/2014/main" id="{4C2F5AA1-B2F4-428B-AA39-C18107E4F236}"/>
              </a:ext>
            </a:extLst>
          </p:cNvPr>
          <p:cNvSpPr txBox="1">
            <a:spLocks/>
          </p:cNvSpPr>
          <p:nvPr/>
        </p:nvSpPr>
        <p:spPr>
          <a:xfrm>
            <a:off x="41112" y="1976882"/>
            <a:ext cx="12109776" cy="95601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DATA: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</a:rPr>
              <a:t>The raw data was downloaded from </a:t>
            </a: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  <a:hlinkClick r:id="rId2"/>
              </a:rPr>
              <a:t>The Insurance Company Benchmark – KDD Cup</a:t>
            </a:r>
            <a:endParaRPr lang="en-US" sz="1400" cap="none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</a:rPr>
              <a:t>86 predictor variables describing 5822 customers in the training and 4000</a:t>
            </a:r>
            <a:r>
              <a:rPr lang="hr-HR" sz="1400" cap="none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hr-HR" sz="1400" cap="none" dirty="0" err="1">
                <a:solidFill>
                  <a:schemeClr val="tx2">
                    <a:lumMod val="50000"/>
                  </a:schemeClr>
                </a:solidFill>
              </a:rPr>
              <a:t>customers</a:t>
            </a: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</a:rPr>
              <a:t> in the testing set    </a:t>
            </a:r>
          </a:p>
        </p:txBody>
      </p:sp>
      <p:sp>
        <p:nvSpPr>
          <p:cNvPr id="20" name="Rezervirano mjesto sadržaja 2">
            <a:extLst>
              <a:ext uri="{FF2B5EF4-FFF2-40B4-BE49-F238E27FC236}">
                <a16:creationId xmlns:a16="http://schemas.microsoft.com/office/drawing/2014/main" id="{D6A62EAE-2460-4336-87E9-5353F5ED3634}"/>
              </a:ext>
            </a:extLst>
          </p:cNvPr>
          <p:cNvSpPr txBox="1">
            <a:spLocks/>
          </p:cNvSpPr>
          <p:nvPr/>
        </p:nvSpPr>
        <p:spPr>
          <a:xfrm>
            <a:off x="62881" y="2529750"/>
            <a:ext cx="5445187" cy="1839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METHOD: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cap="none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</a:rPr>
              <a:t>Classification problem – machine learning algorithms </a:t>
            </a:r>
            <a:r>
              <a:rPr lang="hr-HR" sz="1400" cap="none" dirty="0" err="1">
                <a:solidFill>
                  <a:schemeClr val="tx2">
                    <a:lumMod val="50000"/>
                  </a:schemeClr>
                </a:solidFill>
              </a:rPr>
              <a:t>can</a:t>
            </a: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</a:rPr>
              <a:t> be used to predict the probability of customer having a caravan insurance policy</a:t>
            </a:r>
          </a:p>
        </p:txBody>
      </p:sp>
      <p:sp>
        <p:nvSpPr>
          <p:cNvPr id="21" name="Rezervirano mjesto sadržaja 2">
            <a:extLst>
              <a:ext uri="{FF2B5EF4-FFF2-40B4-BE49-F238E27FC236}">
                <a16:creationId xmlns:a16="http://schemas.microsoft.com/office/drawing/2014/main" id="{1BCC8064-4661-49F0-B816-424237905B34}"/>
              </a:ext>
            </a:extLst>
          </p:cNvPr>
          <p:cNvSpPr txBox="1">
            <a:spLocks/>
          </p:cNvSpPr>
          <p:nvPr/>
        </p:nvSpPr>
        <p:spPr>
          <a:xfrm>
            <a:off x="41112" y="5555234"/>
            <a:ext cx="12109775" cy="118188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ConClusion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: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</a:rPr>
              <a:t>The proposed analysis is of utmost importance for any insurance company and company can gain major competitive advantage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</a:rPr>
              <a:t>The data available should be sufficient to build a prediction model using classification machine learning algorithm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</a:rPr>
              <a:t>The exploratory data analysis and data preprocessing are the next steps in building the model </a:t>
            </a:r>
          </a:p>
        </p:txBody>
      </p:sp>
      <p:sp>
        <p:nvSpPr>
          <p:cNvPr id="22" name="Rezervirano mjesto sadržaja 2">
            <a:extLst>
              <a:ext uri="{FF2B5EF4-FFF2-40B4-BE49-F238E27FC236}">
                <a16:creationId xmlns:a16="http://schemas.microsoft.com/office/drawing/2014/main" id="{4118A182-DBDA-41C8-9357-C569AEE4C535}"/>
              </a:ext>
            </a:extLst>
          </p:cNvPr>
          <p:cNvSpPr txBox="1">
            <a:spLocks/>
          </p:cNvSpPr>
          <p:nvPr/>
        </p:nvSpPr>
        <p:spPr>
          <a:xfrm>
            <a:off x="246267" y="3582280"/>
            <a:ext cx="5261801" cy="1839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cap="none" dirty="0">
                <a:solidFill>
                  <a:schemeClr val="tx2">
                    <a:lumMod val="50000"/>
                  </a:schemeClr>
                </a:solidFill>
              </a:rPr>
              <a:t>TRAINING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</a:rPr>
              <a:t>Caravan insurance policy</a:t>
            </a:r>
            <a:r>
              <a:rPr lang="en-US" sz="1400" b="1" cap="none" dirty="0">
                <a:solidFill>
                  <a:schemeClr val="tx2">
                    <a:lumMod val="50000"/>
                  </a:schemeClr>
                </a:solidFill>
              </a:rPr>
              <a:t>:	 	</a:t>
            </a:r>
            <a:r>
              <a:rPr lang="en-US" sz="1400" b="1" cap="none" dirty="0">
                <a:solidFill>
                  <a:srgbClr val="FF0000"/>
                </a:solidFill>
              </a:rPr>
              <a:t>5474 NO 	</a:t>
            </a:r>
            <a:r>
              <a:rPr lang="en-US" sz="1400" b="1" cap="none" dirty="0">
                <a:solidFill>
                  <a:srgbClr val="00B050"/>
                </a:solidFill>
              </a:rPr>
              <a:t>348 YES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cap="none" dirty="0">
                <a:solidFill>
                  <a:schemeClr val="tx2">
                    <a:lumMod val="50000"/>
                  </a:schemeClr>
                </a:solidFill>
              </a:rPr>
              <a:t>TESTING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</a:rPr>
              <a:t>Caravan insurance policy</a:t>
            </a:r>
            <a:r>
              <a:rPr lang="en-US" sz="1400" b="1" cap="none" dirty="0">
                <a:solidFill>
                  <a:schemeClr val="tx2">
                    <a:lumMod val="50000"/>
                  </a:schemeClr>
                </a:solidFill>
              </a:rPr>
              <a:t>:	 	</a:t>
            </a:r>
            <a:r>
              <a:rPr lang="en-US" sz="1400" b="1" cap="none" dirty="0">
                <a:solidFill>
                  <a:srgbClr val="FF0000"/>
                </a:solidFill>
              </a:rPr>
              <a:t>3762 NO 	</a:t>
            </a:r>
            <a:r>
              <a:rPr lang="en-US" sz="1400" b="1" cap="none" dirty="0">
                <a:solidFill>
                  <a:srgbClr val="00B050"/>
                </a:solidFill>
              </a:rPr>
              <a:t>238 YES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cap="non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7B7D7B66-0E25-46C3-AE08-35D06BC0ADF3}"/>
              </a:ext>
            </a:extLst>
          </p:cNvPr>
          <p:cNvSpPr/>
          <p:nvPr/>
        </p:nvSpPr>
        <p:spPr>
          <a:xfrm>
            <a:off x="41112" y="2988183"/>
            <a:ext cx="12109776" cy="2495994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zervirano mjesto sadržaja 2">
            <a:extLst>
              <a:ext uri="{FF2B5EF4-FFF2-40B4-BE49-F238E27FC236}">
                <a16:creationId xmlns:a16="http://schemas.microsoft.com/office/drawing/2014/main" id="{1553E9BC-0BEF-4D4B-9D81-7DEFB8F96429}"/>
              </a:ext>
            </a:extLst>
          </p:cNvPr>
          <p:cNvSpPr txBox="1">
            <a:spLocks/>
          </p:cNvSpPr>
          <p:nvPr/>
        </p:nvSpPr>
        <p:spPr>
          <a:xfrm>
            <a:off x="41112" y="1146571"/>
            <a:ext cx="12109776" cy="77502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cap="none" dirty="0">
                <a:solidFill>
                  <a:schemeClr val="tx2">
                    <a:lumMod val="50000"/>
                  </a:schemeClr>
                </a:solidFill>
              </a:rPr>
              <a:t>WHY IS THE ISSUE RELEVANT: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</a:rPr>
              <a:t>It’s important for every insurance company to understand their customers and be able to build a customer-centric marketing model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</a:rPr>
              <a:t>If Insurance company could predict the behavior of their customers, they can optimize marketing strategies for maximal cost-efficiency </a:t>
            </a:r>
          </a:p>
        </p:txBody>
      </p:sp>
      <p:sp>
        <p:nvSpPr>
          <p:cNvPr id="25" name="Rezervirano mjesto sadržaja 2">
            <a:extLst>
              <a:ext uri="{FF2B5EF4-FFF2-40B4-BE49-F238E27FC236}">
                <a16:creationId xmlns:a16="http://schemas.microsoft.com/office/drawing/2014/main" id="{80EE5367-EC0A-4881-9994-7818171C5BA6}"/>
              </a:ext>
            </a:extLst>
          </p:cNvPr>
          <p:cNvSpPr txBox="1">
            <a:spLocks/>
          </p:cNvSpPr>
          <p:nvPr/>
        </p:nvSpPr>
        <p:spPr>
          <a:xfrm>
            <a:off x="521475" y="4630557"/>
            <a:ext cx="5915295" cy="1143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cap="none" dirty="0">
                <a:solidFill>
                  <a:schemeClr val="tx2">
                    <a:lumMod val="50000"/>
                  </a:schemeClr>
                </a:solidFill>
              </a:rPr>
              <a:t>ABOUT </a:t>
            </a:r>
            <a:r>
              <a:rPr lang="en-US" sz="1400" b="1" cap="none" dirty="0">
                <a:solidFill>
                  <a:srgbClr val="FF0000"/>
                </a:solidFill>
              </a:rPr>
              <a:t>6%</a:t>
            </a:r>
            <a:r>
              <a:rPr lang="en-US" sz="1400" b="1" cap="none" dirty="0">
                <a:solidFill>
                  <a:schemeClr val="tx2">
                    <a:lumMod val="50000"/>
                  </a:schemeClr>
                </a:solidFill>
              </a:rPr>
              <a:t> OF CUSTOMERS HAVE CARAVAN INSURANCE POLICY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cap="none" dirty="0">
                <a:solidFill>
                  <a:schemeClr val="tx2">
                    <a:lumMod val="50000"/>
                  </a:schemeClr>
                </a:solidFill>
              </a:rPr>
              <a:t>		- a very valuable customer segment</a:t>
            </a:r>
            <a:r>
              <a:rPr lang="hr-HR" sz="1400" cap="none" dirty="0">
                <a:solidFill>
                  <a:schemeClr val="tx2">
                    <a:lumMod val="50000"/>
                  </a:schemeClr>
                </a:solidFill>
              </a:rPr>
              <a:t>!</a:t>
            </a:r>
            <a:endParaRPr lang="en-US" sz="1400" cap="none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4D41A38D-679F-419B-AFA4-26E668EF3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68" y="3040514"/>
            <a:ext cx="619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81502"/>
      </p:ext>
    </p:extLst>
  </p:cSld>
  <p:clrMapOvr>
    <a:masterClrMapping/>
  </p:clrMapOvr>
</p:sld>
</file>

<file path=ppt/theme/theme1.xml><?xml version="1.0" encoding="utf-8"?>
<a:theme xmlns:a="http://schemas.openxmlformats.org/drawingml/2006/main" name="Kapljica">
  <a:themeElements>
    <a:clrScheme name="Kapljic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apljic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pljic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Kapljica</Template>
  <TotalTime>68</TotalTime>
  <Words>186</Words>
  <Application>Microsoft Office PowerPoint</Application>
  <PresentationFormat>Široki zaslon</PresentationFormat>
  <Paragraphs>20</Paragraphs>
  <Slides>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</vt:i4>
      </vt:variant>
    </vt:vector>
  </HeadingPairs>
  <TitlesOfParts>
    <vt:vector size="4" baseType="lpstr">
      <vt:lpstr>Arial</vt:lpstr>
      <vt:lpstr>Tw Cen MT</vt:lpstr>
      <vt:lpstr>Kapljica</vt:lpstr>
      <vt:lpstr>Qualification of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Nino Požar</dc:creator>
  <cp:lastModifiedBy>Nino Požar</cp:lastModifiedBy>
  <cp:revision>7</cp:revision>
  <dcterms:created xsi:type="dcterms:W3CDTF">2019-02-01T13:45:24Z</dcterms:created>
  <dcterms:modified xsi:type="dcterms:W3CDTF">2019-02-01T14:53:41Z</dcterms:modified>
</cp:coreProperties>
</file>