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4572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35F5B-ACBF-4DC6-BB0A-50D53BBEDC6B}" v="2" dt="2024-01-20T13:46:11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6" autoAdjust="0"/>
    <p:restoredTop sz="94660"/>
  </p:normalViewPr>
  <p:slideViewPr>
    <p:cSldViewPr snapToGrid="0">
      <p:cViewPr varScale="1">
        <p:scale>
          <a:sx n="232" d="100"/>
          <a:sy n="232" d="100"/>
        </p:scale>
        <p:origin x="16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ward Firmo" userId="a172d909a3b48d48" providerId="LiveId" clId="{C3835F5B-ACBF-4DC6-BB0A-50D53BBEDC6B}"/>
    <pc:docChg chg="undo custSel addSld modSld">
      <pc:chgData name="Edward Firmo" userId="a172d909a3b48d48" providerId="LiveId" clId="{C3835F5B-ACBF-4DC6-BB0A-50D53BBEDC6B}" dt="2024-01-20T13:46:11.800" v="79"/>
      <pc:docMkLst>
        <pc:docMk/>
      </pc:docMkLst>
      <pc:sldChg chg="modSp mod">
        <pc:chgData name="Edward Firmo" userId="a172d909a3b48d48" providerId="LiveId" clId="{C3835F5B-ACBF-4DC6-BB0A-50D53BBEDC6B}" dt="2024-01-20T12:51:51.825" v="32" actId="207"/>
        <pc:sldMkLst>
          <pc:docMk/>
          <pc:sldMk cId="481644452" sldId="257"/>
        </pc:sldMkLst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8" creationId="{3AA2A801-457E-87BC-3B72-3221D54F8E4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9" creationId="{24DB2494-D161-11FB-FEF7-ED748EE3D1BC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0" creationId="{1CCC58E7-7282-FD56-E454-66C5E99F52F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1" creationId="{47405F33-FD0F-47B3-2587-54459381EDD9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2" creationId="{AAFC7E33-D819-6F1F-C512-78769358B8F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3" creationId="{1BEB1FCC-0605-CCB8-FCC2-F243BE81FE92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4" creationId="{AD39C582-2955-B913-1E03-89D3A3C1A1C7}"/>
          </ac:spMkLst>
        </pc:spChg>
        <pc:spChg chg="mod">
          <ac:chgData name="Edward Firmo" userId="a172d909a3b48d48" providerId="LiveId" clId="{C3835F5B-ACBF-4DC6-BB0A-50D53BBEDC6B}" dt="2024-01-20T12:51:51.825" v="32" actId="207"/>
          <ac:spMkLst>
            <pc:docMk/>
            <pc:sldMk cId="481644452" sldId="257"/>
            <ac:spMk id="15" creationId="{7CF83176-637F-0E98-B9D6-2E62DA2474F1}"/>
          </ac:spMkLst>
        </pc:spChg>
      </pc:sldChg>
      <pc:sldChg chg="addSp delSp modSp mod">
        <pc:chgData name="Edward Firmo" userId="a172d909a3b48d48" providerId="LiveId" clId="{C3835F5B-ACBF-4DC6-BB0A-50D53BBEDC6B}" dt="2024-01-20T13:46:03.552" v="77" actId="21"/>
        <pc:sldMkLst>
          <pc:docMk/>
          <pc:sldMk cId="220686341" sldId="258"/>
        </pc:sldMkLst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4" creationId="{EB3B1E87-E17C-0D6D-A107-8551E689D995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6" creationId="{A048324D-CEAA-4B79-887F-04F2E4407F88}"/>
          </ac:picMkLst>
        </pc:picChg>
        <pc:picChg chg="add del mod">
          <ac:chgData name="Edward Firmo" userId="a172d909a3b48d48" providerId="LiveId" clId="{C3835F5B-ACBF-4DC6-BB0A-50D53BBEDC6B}" dt="2024-01-20T13:46:03.552" v="77" actId="21"/>
          <ac:picMkLst>
            <pc:docMk/>
            <pc:sldMk cId="220686341" sldId="258"/>
            <ac:picMk id="8" creationId="{3B7B90AC-37C5-0824-FC54-7361D43AE22C}"/>
          </ac:picMkLst>
        </pc:picChg>
      </pc:sldChg>
      <pc:sldChg chg="addSp modSp add">
        <pc:chgData name="Edward Firmo" userId="a172d909a3b48d48" providerId="LiveId" clId="{C3835F5B-ACBF-4DC6-BB0A-50D53BBEDC6B}" dt="2024-01-20T13:46:11.800" v="79"/>
        <pc:sldMkLst>
          <pc:docMk/>
          <pc:sldMk cId="15377754" sldId="259"/>
        </pc:sldMkLst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4" creationId="{EB3B1E87-E17C-0D6D-A107-8551E689D995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6" creationId="{A048324D-CEAA-4B79-887F-04F2E4407F88}"/>
          </ac:picMkLst>
        </pc:picChg>
        <pc:picChg chg="add mod">
          <ac:chgData name="Edward Firmo" userId="a172d909a3b48d48" providerId="LiveId" clId="{C3835F5B-ACBF-4DC6-BB0A-50D53BBEDC6B}" dt="2024-01-20T13:46:11.800" v="79"/>
          <ac:picMkLst>
            <pc:docMk/>
            <pc:sldMk cId="15377754" sldId="259"/>
            <ac:picMk id="8" creationId="{3B7B90AC-37C5-0824-FC54-7361D43AE2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8828"/>
            <a:ext cx="38862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00906"/>
            <a:ext cx="3429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822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3160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40" y="162279"/>
            <a:ext cx="985838" cy="2583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7" y="162279"/>
            <a:ext cx="2900363" cy="2583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590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942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5" y="759885"/>
            <a:ext cx="394335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5" y="2039762"/>
            <a:ext cx="394335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/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422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11389"/>
            <a:ext cx="1943100" cy="1933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482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62280"/>
            <a:ext cx="3943350" cy="5891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47185"/>
            <a:ext cx="1934171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13368"/>
            <a:ext cx="1934171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6" y="747185"/>
            <a:ext cx="1943696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6" y="1113368"/>
            <a:ext cx="1943696" cy="1637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9334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74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9623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38856"/>
            <a:ext cx="2314575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43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3" y="203200"/>
            <a:ext cx="1474589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38856"/>
            <a:ext cx="2314575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3" y="914401"/>
            <a:ext cx="1474589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199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62280"/>
            <a:ext cx="394335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11389"/>
            <a:ext cx="394335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B8AE9-66EA-4D6A-A8A7-9C9BEADD6B50}" type="datetimeFigureOut">
              <a:rPr lang="en-SE" smtClean="0"/>
              <a:t>2024-01-20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825046"/>
            <a:ext cx="15430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825046"/>
            <a:ext cx="10287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1A9A-EF64-4C4F-9BE5-B231C0472E4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329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632986F5-F442-0F89-C91C-35601268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pic>
        <p:nvPicPr>
          <p:cNvPr id="4" name="Picture 3" descr="A circle with a rainbow colored circle&#10;&#10;Description automatically generated with medium confidence">
            <a:extLst>
              <a:ext uri="{FF2B5EF4-FFF2-40B4-BE49-F238E27FC236}">
                <a16:creationId xmlns:a16="http://schemas.microsoft.com/office/drawing/2014/main" id="{EB3B1E87-E17C-0D6D-A107-8551E689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66" y="752446"/>
            <a:ext cx="1905266" cy="1905266"/>
          </a:xfrm>
          <a:prstGeom prst="rect">
            <a:avLst/>
          </a:prstGeom>
        </p:spPr>
      </p:pic>
      <p:pic>
        <p:nvPicPr>
          <p:cNvPr id="6" name="Picture 5" descr="A yellow and white gradient&#10;&#10;Description automatically generated">
            <a:extLst>
              <a:ext uri="{FF2B5EF4-FFF2-40B4-BE49-F238E27FC236}">
                <a16:creationId xmlns:a16="http://schemas.microsoft.com/office/drawing/2014/main" id="{A048324D-CEAA-4B79-887F-04F2E4407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50" y="585892"/>
            <a:ext cx="809625" cy="2238375"/>
          </a:xfrm>
          <a:prstGeom prst="rect">
            <a:avLst/>
          </a:prstGeom>
        </p:spPr>
      </p:pic>
      <p:pic>
        <p:nvPicPr>
          <p:cNvPr id="8" name="Picture 7" descr="A blue and white background&#10;&#10;Description automatically generated">
            <a:extLst>
              <a:ext uri="{FF2B5EF4-FFF2-40B4-BE49-F238E27FC236}">
                <a16:creationId xmlns:a16="http://schemas.microsoft.com/office/drawing/2014/main" id="{3B7B90AC-37C5-0824-FC54-7361D43AE2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6" y="585892"/>
            <a:ext cx="80973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2C2C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26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moke on a black background&#10;&#10;Description automatically generated">
            <a:extLst>
              <a:ext uri="{FF2B5EF4-FFF2-40B4-BE49-F238E27FC236}">
                <a16:creationId xmlns:a16="http://schemas.microsoft.com/office/drawing/2014/main" id="{8E6E834B-2239-3616-44F3-8EC91345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04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A2A801-457E-87BC-3B72-3221D54F8E42}"/>
              </a:ext>
            </a:extLst>
          </p:cNvPr>
          <p:cNvSpPr/>
          <p:nvPr/>
        </p:nvSpPr>
        <p:spPr>
          <a:xfrm>
            <a:off x="16192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DB2494-D161-11FB-FEF7-ED748EE3D1BC}"/>
              </a:ext>
            </a:extLst>
          </p:cNvPr>
          <p:cNvSpPr/>
          <p:nvPr/>
        </p:nvSpPr>
        <p:spPr>
          <a:xfrm>
            <a:off x="118110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CC58E7-7282-FD56-E454-66C5E99F52F2}"/>
              </a:ext>
            </a:extLst>
          </p:cNvPr>
          <p:cNvSpPr/>
          <p:nvPr/>
        </p:nvSpPr>
        <p:spPr>
          <a:xfrm>
            <a:off x="2200275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405F33-FD0F-47B3-2587-54459381EDD9}"/>
              </a:ext>
            </a:extLst>
          </p:cNvPr>
          <p:cNvSpPr/>
          <p:nvPr/>
        </p:nvSpPr>
        <p:spPr>
          <a:xfrm>
            <a:off x="3219450" y="428625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FC7E33-D819-6F1F-C512-78769358B8F7}"/>
              </a:ext>
            </a:extLst>
          </p:cNvPr>
          <p:cNvSpPr/>
          <p:nvPr/>
        </p:nvSpPr>
        <p:spPr>
          <a:xfrm>
            <a:off x="16192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EB1FCC-0605-CCB8-FCC2-F243BE81FE92}"/>
              </a:ext>
            </a:extLst>
          </p:cNvPr>
          <p:cNvSpPr/>
          <p:nvPr/>
        </p:nvSpPr>
        <p:spPr>
          <a:xfrm>
            <a:off x="118110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39C582-2955-B913-1E03-89D3A3C1A1C7}"/>
              </a:ext>
            </a:extLst>
          </p:cNvPr>
          <p:cNvSpPr/>
          <p:nvPr/>
        </p:nvSpPr>
        <p:spPr>
          <a:xfrm>
            <a:off x="2200275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F83176-637F-0E98-B9D6-2E62DA2474F1}"/>
              </a:ext>
            </a:extLst>
          </p:cNvPr>
          <p:cNvSpPr/>
          <p:nvPr/>
        </p:nvSpPr>
        <p:spPr>
          <a:xfrm>
            <a:off x="3219450" y="1676400"/>
            <a:ext cx="920026" cy="9144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8164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Firmo</dc:creator>
  <cp:lastModifiedBy>Edward Firmo</cp:lastModifiedBy>
  <cp:revision>1</cp:revision>
  <dcterms:created xsi:type="dcterms:W3CDTF">2023-12-16T10:47:37Z</dcterms:created>
  <dcterms:modified xsi:type="dcterms:W3CDTF">2024-01-20T13:46:12Z</dcterms:modified>
</cp:coreProperties>
</file>