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F5BD-DA02-47D2-8FB5-1707EFF10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ML model for Diabetes prediction Using Logistic Regression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1E284-ADE6-4F9B-9C2A-7770883F3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840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ML model for Diabetes prediction Using Logistic Regression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Jadhav</dc:creator>
  <cp:lastModifiedBy>Aditya</cp:lastModifiedBy>
  <cp:revision>22</cp:revision>
  <dcterms:created xsi:type="dcterms:W3CDTF">2018-10-23T14:01:44Z</dcterms:created>
  <dcterms:modified xsi:type="dcterms:W3CDTF">2020-05-06T16:12:41Z</dcterms:modified>
</cp:coreProperties>
</file>