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3" r:id="rId4"/>
    <p:sldId id="284" r:id="rId5"/>
    <p:sldId id="287" r:id="rId6"/>
    <p:sldId id="277" r:id="rId7"/>
    <p:sldId id="285" r:id="rId8"/>
    <p:sldId id="288" r:id="rId9"/>
    <p:sldId id="260" r:id="rId10"/>
    <p:sldId id="270" r:id="rId11"/>
    <p:sldId id="286" r:id="rId12"/>
    <p:sldId id="271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87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9955E-315E-45F8-9E44-10DA28A9CAA2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9A348-3AA1-4B9D-B50C-5DE273D8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9A348-3AA1-4B9D-B50C-5DE273D8A9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68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9A348-3AA1-4B9D-B50C-5DE273D8A9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93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9A348-3AA1-4B9D-B50C-5DE273D8A9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7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9A348-3AA1-4B9D-B50C-5DE273D8A9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06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Evan and Josh</a:t>
            </a:r>
          </a:p>
          <a:p>
            <a:r>
              <a:rPr lang="en-US" dirty="0"/>
              <a:t>-Evan talks about the</a:t>
            </a:r>
            <a:r>
              <a:rPr lang="en-US" baseline="0" dirty="0"/>
              <a:t> stuff on this slide</a:t>
            </a:r>
          </a:p>
          <a:p>
            <a:r>
              <a:rPr lang="en-US" baseline="0" dirty="0"/>
              <a:t>-Josh helps Evan talk about other stuff if we </a:t>
            </a:r>
            <a:r>
              <a:rPr lang="en-US" baseline="0"/>
              <a:t>have excess time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9A348-3AA1-4B9D-B50C-5DE273D8A9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4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9A348-3AA1-4B9D-B50C-5DE273D8A9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81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9A348-3AA1-4B9D-B50C-5DE273D8A9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91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9A348-3AA1-4B9D-B50C-5DE273D8A9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0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9A348-3AA1-4B9D-B50C-5DE273D8A9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58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Josh and then</a:t>
            </a:r>
            <a:r>
              <a:rPr lang="en-US" baseline="0" dirty="0"/>
              <a:t> Evan</a:t>
            </a:r>
          </a:p>
          <a:p>
            <a:r>
              <a:rPr lang="en-US" baseline="0" dirty="0"/>
              <a:t>-Josh will speak about Unity and then C#</a:t>
            </a:r>
          </a:p>
          <a:p>
            <a:r>
              <a:rPr lang="en-US" baseline="0" dirty="0"/>
              <a:t>-Evan will then speak about Kinect</a:t>
            </a:r>
          </a:p>
          <a:p>
            <a:r>
              <a:rPr lang="en-US" baseline="0" dirty="0"/>
              <a:t>-Josh will then speak about </a:t>
            </a:r>
            <a:r>
              <a:rPr lang="en-US" baseline="0" dirty="0" err="1"/>
              <a:t>Git</a:t>
            </a:r>
            <a:r>
              <a:rPr lang="en-US" baseline="0" dirty="0"/>
              <a:t> and 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9A348-3AA1-4B9D-B50C-5DE273D8A9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54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9A348-3AA1-4B9D-B50C-5DE273D8A9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58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Josh and Evan</a:t>
            </a:r>
          </a:p>
          <a:p>
            <a:r>
              <a:rPr lang="en-US" dirty="0"/>
              <a:t>-so this</a:t>
            </a:r>
            <a:r>
              <a:rPr lang="en-US" baseline="0" dirty="0"/>
              <a:t> is where we open the Unity editor and peek around</a:t>
            </a:r>
            <a:endParaRPr lang="en-US" dirty="0"/>
          </a:p>
          <a:p>
            <a:r>
              <a:rPr lang="en-US" dirty="0"/>
              <a:t>-Josh</a:t>
            </a:r>
            <a:r>
              <a:rPr lang="en-US" baseline="0" dirty="0"/>
              <a:t> will describe some of the inner workings</a:t>
            </a:r>
            <a:endParaRPr lang="en-US" dirty="0"/>
          </a:p>
          <a:p>
            <a:r>
              <a:rPr lang="en-US" dirty="0"/>
              <a:t>-Evan will point</a:t>
            </a:r>
            <a:r>
              <a:rPr lang="en-US" baseline="0" dirty="0"/>
              <a:t> out the Kinect installations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9A348-3AA1-4B9D-B50C-5DE273D8A9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61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Evan and then Josh</a:t>
            </a:r>
          </a:p>
          <a:p>
            <a:r>
              <a:rPr lang="en-US" dirty="0"/>
              <a:t>-Evan speaks about Kinect</a:t>
            </a:r>
          </a:p>
          <a:p>
            <a:r>
              <a:rPr lang="en-US" dirty="0"/>
              <a:t>-Josh speaks about other stuff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9A348-3AA1-4B9D-B50C-5DE273D8A9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2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Gesture Controlled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Joshua sims and Evan Arroyo</a:t>
            </a:r>
          </a:p>
        </p:txBody>
      </p:sp>
    </p:spTree>
    <p:extLst>
      <p:ext uri="{BB962C8B-B14F-4D97-AF65-F5344CB8AC3E}">
        <p14:creationId xmlns:p14="http://schemas.microsoft.com/office/powerpoint/2010/main" val="853662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used in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Wins</a:t>
            </a:r>
          </a:p>
          <a:p>
            <a:r>
              <a:rPr lang="en-US" dirty="0"/>
              <a:t>Losses</a:t>
            </a:r>
          </a:p>
          <a:p>
            <a:r>
              <a:rPr lang="en-US" dirty="0"/>
              <a:t>Paddle displacement</a:t>
            </a:r>
          </a:p>
          <a:p>
            <a:r>
              <a:rPr lang="en-US" dirty="0"/>
              <a:t>Hits</a:t>
            </a:r>
          </a:p>
          <a:p>
            <a:r>
              <a:rPr lang="en-US" dirty="0"/>
              <a:t>Hits per win goal</a:t>
            </a:r>
          </a:p>
          <a:p>
            <a:r>
              <a:rPr lang="en-US" dirty="0"/>
              <a:t>Paddle displacement per loss goal</a:t>
            </a:r>
          </a:p>
          <a:p>
            <a:r>
              <a:rPr lang="en-US" dirty="0"/>
              <a:t>Win goals right per win goal</a:t>
            </a:r>
          </a:p>
          <a:p>
            <a:r>
              <a:rPr lang="en-US" dirty="0"/>
              <a:t>… (38 more)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35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4762"/>
            <a:ext cx="78486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24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Typical use of that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 skill level and habits of player</a:t>
            </a:r>
          </a:p>
          <a:p>
            <a:r>
              <a:rPr lang="en-US" dirty="0"/>
              <a:t>Matchmaking</a:t>
            </a:r>
          </a:p>
          <a:p>
            <a:r>
              <a:rPr lang="en-US" dirty="0"/>
              <a:t>Rewards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96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of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Extend Pong</a:t>
            </a:r>
          </a:p>
          <a:p>
            <a:pPr lvl="1"/>
            <a:r>
              <a:rPr lang="en-US" dirty="0"/>
              <a:t>3D movement</a:t>
            </a:r>
          </a:p>
          <a:p>
            <a:pPr lvl="1"/>
            <a:r>
              <a:rPr lang="en-US" dirty="0"/>
              <a:t>Adjustable settings</a:t>
            </a:r>
          </a:p>
          <a:p>
            <a:pPr lvl="2"/>
            <a:r>
              <a:rPr lang="en-US" dirty="0"/>
              <a:t>Ball speed, paddle speed, level of AI</a:t>
            </a:r>
          </a:p>
          <a:p>
            <a:pPr lvl="1"/>
            <a:r>
              <a:rPr lang="en-US" dirty="0"/>
              <a:t>Extra mechanics</a:t>
            </a:r>
          </a:p>
          <a:p>
            <a:pPr lvl="2"/>
            <a:r>
              <a:rPr lang="en-US" dirty="0"/>
              <a:t>Power-ups, obstacles, random events</a:t>
            </a:r>
          </a:p>
          <a:p>
            <a:pPr lvl="1"/>
            <a:r>
              <a:rPr lang="en-US" dirty="0"/>
              <a:t>Sound effects and music</a:t>
            </a:r>
          </a:p>
          <a:p>
            <a:r>
              <a:rPr lang="en-US" dirty="0"/>
              <a:t>Develop a new game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6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is this project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Virtual reality and augmented reality technologies are increasing in popularity – especially in the entertainment business.</a:t>
            </a:r>
          </a:p>
          <a:p>
            <a:pPr lvl="1"/>
            <a:r>
              <a:rPr lang="en-US" sz="2400" dirty="0"/>
              <a:t>The aforementioned technologies encourage 3D interaction via gestural control of a 3D environment.</a:t>
            </a:r>
          </a:p>
          <a:p>
            <a:pPr lvl="1"/>
            <a:r>
              <a:rPr lang="en-US" sz="2400" dirty="0"/>
              <a:t>Experience with developing a 3D, gesture controlled video game is highly valuable.</a:t>
            </a:r>
          </a:p>
        </p:txBody>
      </p:sp>
    </p:spTree>
    <p:extLst>
      <p:ext uri="{BB962C8B-B14F-4D97-AF65-F5344CB8AC3E}">
        <p14:creationId xmlns:p14="http://schemas.microsoft.com/office/powerpoint/2010/main" val="341497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We need a volunteer!</a:t>
            </a:r>
          </a:p>
        </p:txBody>
      </p:sp>
    </p:spTree>
    <p:extLst>
      <p:ext uri="{BB962C8B-B14F-4D97-AF65-F5344CB8AC3E}">
        <p14:creationId xmlns:p14="http://schemas.microsoft.com/office/powerpoint/2010/main" val="139943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a user, I want…</a:t>
            </a:r>
          </a:p>
          <a:p>
            <a:pPr lvl="1"/>
            <a:r>
              <a:rPr lang="en-US" dirty="0"/>
              <a:t>An intuitive interface.</a:t>
            </a:r>
          </a:p>
          <a:p>
            <a:pPr lvl="1"/>
            <a:r>
              <a:rPr lang="en-US" dirty="0"/>
              <a:t>Intuitive gestural control that is reliably responsive to movements of the appropriate body part(s).</a:t>
            </a:r>
          </a:p>
          <a:p>
            <a:pPr lvl="1"/>
            <a:r>
              <a:rPr lang="en-US" dirty="0"/>
              <a:t>A continuously smooth and engaging experience.</a:t>
            </a:r>
          </a:p>
          <a:p>
            <a:pPr lvl="2"/>
            <a:r>
              <a:rPr lang="en-US" dirty="0"/>
              <a:t>No lag.</a:t>
            </a:r>
          </a:p>
          <a:p>
            <a:pPr lvl="2"/>
            <a:r>
              <a:rPr lang="en-US" dirty="0"/>
              <a:t>Quick loading.</a:t>
            </a:r>
          </a:p>
          <a:p>
            <a:pPr lvl="1"/>
            <a:r>
              <a:rPr lang="en-US" dirty="0"/>
              <a:t>An aesthetically pleasant environment.</a:t>
            </a:r>
          </a:p>
          <a:p>
            <a:pPr lvl="1"/>
            <a:r>
              <a:rPr lang="en-US" dirty="0"/>
              <a:t>E</a:t>
            </a:r>
            <a:r>
              <a:rPr lang="en-US"/>
              <a:t>ntertaining </a:t>
            </a:r>
            <a:r>
              <a:rPr lang="en-US" dirty="0"/>
              <a:t>gameplay which challenges me but not to the point of frustration.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0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Pong?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Graphics are minimalistic</a:t>
            </a:r>
          </a:p>
          <a:p>
            <a:r>
              <a:rPr lang="en-US" dirty="0"/>
              <a:t>Clear set of game mechanics</a:t>
            </a:r>
          </a:p>
          <a:p>
            <a:r>
              <a:rPr lang="en-US" dirty="0"/>
              <a:t>Small number of important pieces</a:t>
            </a:r>
          </a:p>
          <a:p>
            <a:pPr lvl="1"/>
            <a:r>
              <a:rPr lang="en-US" dirty="0"/>
              <a:t>Paddle</a:t>
            </a:r>
          </a:p>
          <a:p>
            <a:pPr lvl="1"/>
            <a:r>
              <a:rPr lang="en-US" dirty="0"/>
              <a:t>Ball</a:t>
            </a:r>
          </a:p>
          <a:p>
            <a:pPr lvl="1"/>
            <a:r>
              <a:rPr lang="en-US" dirty="0"/>
              <a:t>Goal zones</a:t>
            </a:r>
          </a:p>
          <a:p>
            <a:r>
              <a:rPr lang="en-US" dirty="0"/>
              <a:t>Extensible</a:t>
            </a:r>
          </a:p>
        </p:txBody>
      </p:sp>
    </p:spTree>
    <p:extLst>
      <p:ext uri="{BB962C8B-B14F-4D97-AF65-F5344CB8AC3E}">
        <p14:creationId xmlns:p14="http://schemas.microsoft.com/office/powerpoint/2010/main" val="121782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Unity</a:t>
            </a:r>
          </a:p>
          <a:p>
            <a:pPr lvl="1"/>
            <a:r>
              <a:rPr lang="en-US" dirty="0"/>
              <a:t>Unreal Engine</a:t>
            </a:r>
          </a:p>
          <a:p>
            <a:r>
              <a:rPr lang="en-US" dirty="0"/>
              <a:t>C#</a:t>
            </a:r>
          </a:p>
          <a:p>
            <a:pPr lvl="1"/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Kinect</a:t>
            </a:r>
          </a:p>
          <a:p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/>
              <a:t>Apache Subversion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 err="1"/>
              <a:t>BitBucket</a:t>
            </a:r>
            <a:r>
              <a:rPr lang="en-US" dirty="0"/>
              <a:t> coupled with JIRA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360" y="0"/>
            <a:ext cx="95072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92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 to look under the hood</a:t>
            </a:r>
          </a:p>
        </p:txBody>
      </p:sp>
    </p:spTree>
    <p:extLst>
      <p:ext uri="{BB962C8B-B14F-4D97-AF65-F5344CB8AC3E}">
        <p14:creationId xmlns:p14="http://schemas.microsoft.com/office/powerpoint/2010/main" val="3118114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Problems that occurred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the Kinect</a:t>
            </a:r>
          </a:p>
          <a:p>
            <a:r>
              <a:rPr lang="en-US" dirty="0"/>
              <a:t> Keeping the ball and paddles within the arena</a:t>
            </a:r>
          </a:p>
          <a:p>
            <a:pPr lvl="1"/>
            <a:r>
              <a:rPr lang="en-US" dirty="0"/>
              <a:t>While maintaining their ability to interact with </a:t>
            </a:r>
            <a:r>
              <a:rPr lang="en-US" dirty="0" err="1"/>
              <a:t>eachother</a:t>
            </a:r>
            <a:endParaRPr lang="en-US" dirty="0"/>
          </a:p>
          <a:p>
            <a:r>
              <a:rPr lang="en-US" dirty="0"/>
              <a:t>Artificial intelligence</a:t>
            </a:r>
          </a:p>
          <a:p>
            <a:r>
              <a:rPr lang="en-US" dirty="0"/>
              <a:t>Saving and loading the statistics</a:t>
            </a:r>
          </a:p>
          <a:p>
            <a:r>
              <a:rPr lang="en-US" dirty="0"/>
              <a:t>Selecting a profile</a:t>
            </a:r>
          </a:p>
        </p:txBody>
      </p:sp>
    </p:spTree>
    <p:extLst>
      <p:ext uri="{BB962C8B-B14F-4D97-AF65-F5344CB8AC3E}">
        <p14:creationId xmlns:p14="http://schemas.microsoft.com/office/powerpoint/2010/main" val="3685500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2331</TotalTime>
  <Words>409</Words>
  <Application>Microsoft Office PowerPoint</Application>
  <PresentationFormat>Widescreen</PresentationFormat>
  <Paragraphs>101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Tw Cen MT</vt:lpstr>
      <vt:lpstr>Circuit</vt:lpstr>
      <vt:lpstr>3D Gesture Controlled Game</vt:lpstr>
      <vt:lpstr>Why is this project important?</vt:lpstr>
      <vt:lpstr>User Interaction</vt:lpstr>
      <vt:lpstr>User requirements</vt:lpstr>
      <vt:lpstr>Why Pong?</vt:lpstr>
      <vt:lpstr>What we used</vt:lpstr>
      <vt:lpstr>PowerPoint Presentation</vt:lpstr>
      <vt:lpstr>Time to look under the hood</vt:lpstr>
      <vt:lpstr>Problems that occurred</vt:lpstr>
      <vt:lpstr>Data used in this project</vt:lpstr>
      <vt:lpstr>PowerPoint Presentation</vt:lpstr>
      <vt:lpstr>Typical use of that data</vt:lpstr>
      <vt:lpstr>Future of this project</vt:lpstr>
    </vt:vector>
  </TitlesOfParts>
  <Company>Western Carolina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Gesture Controlled Game</dc:title>
  <dc:creator>Evan Arroyo</dc:creator>
  <cp:lastModifiedBy>Joshua Sims</cp:lastModifiedBy>
  <cp:revision>36</cp:revision>
  <dcterms:created xsi:type="dcterms:W3CDTF">2016-12-06T23:52:05Z</dcterms:created>
  <dcterms:modified xsi:type="dcterms:W3CDTF">2016-12-13T19:34:23Z</dcterms:modified>
</cp:coreProperties>
</file>