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Questrial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font" Target="fonts/Questrial-regular.fnt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100"/>
              <a:t>Josh</a:t>
            </a:r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Josh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Josh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Josh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Josh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Evan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Evan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Josh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Josh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Evan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Evan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Evan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Evan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Evan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Evan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Josh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Josh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Evan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Evan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-9999" l="0" r="0" t="-9999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-scm.com/" TargetMode="External"/><Relationship Id="rId4" Type="http://schemas.openxmlformats.org/officeDocument/2006/relationships/hyperlink" Target="https://developer.microsoft.com/en-u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4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3D-Based Gesture Controlled Pong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EVAN ARROYO AND JOSHUA SIMS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Version control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Backups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Organization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Concurrent development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Agility</a:t>
            </a:r>
          </a:p>
        </p:txBody>
      </p:sp>
      <p:pic>
        <p:nvPicPr>
          <p:cNvPr descr="git-logo-white.png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912" y="685800"/>
            <a:ext cx="2250175" cy="9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38200" y="365125"/>
            <a:ext cx="42897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From a Developer’s Perspective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838200" y="2229900"/>
            <a:ext cx="4289700" cy="394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Assets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Scenes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Hierarchy of objects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Components per object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Images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Audio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Graphical editor</a:t>
            </a:r>
          </a:p>
        </p:txBody>
      </p:sp>
      <p:pic>
        <p:nvPicPr>
          <p:cNvPr descr="unity-new.pn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650" y="0"/>
            <a:ext cx="6471352" cy="3435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ity-pong.png"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0650" y="3422126"/>
            <a:ext cx="6471352" cy="343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UML Class Diagram (Unity focus)</a:t>
            </a:r>
          </a:p>
        </p:txBody>
      </p:sp>
      <p:pic>
        <p:nvPicPr>
          <p:cNvPr descr="class-pong-unity-powerpoint.png"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11887204" cy="4401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UML Class Diagram (Kinect focus)</a:t>
            </a:r>
          </a:p>
        </p:txBody>
      </p:sp>
      <p:pic>
        <p:nvPicPr>
          <p:cNvPr descr="class-pong-kinect-powerpoint.png"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11887199" cy="3114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838200" y="365125"/>
            <a:ext cx="42897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From a User’s Perspective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838200" y="2229900"/>
            <a:ext cx="4289700" cy="394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Traverse menus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Main menu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Settings menu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Play menu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Statistics menu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Gameplay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Score dependent effects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Immediate effects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No effects</a:t>
            </a:r>
          </a:p>
        </p:txBody>
      </p:sp>
      <p:pic>
        <p:nvPicPr>
          <p:cNvPr descr="main-menu.png"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075" y="0"/>
            <a:ext cx="6547928" cy="3683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ay.png"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4086" y="3620299"/>
            <a:ext cx="6547916" cy="323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Interaction Flow Diagram</a:t>
            </a:r>
          </a:p>
        </p:txBody>
      </p:sp>
      <p:pic>
        <p:nvPicPr>
          <p:cNvPr descr="interaction-flow-diagram-10.png" id="175" name="Shape 175"/>
          <p:cNvPicPr preferRelativeResize="0"/>
          <p:nvPr/>
        </p:nvPicPr>
        <p:blipFill rotWithShape="1">
          <a:blip r:embed="rId3">
            <a:alphaModFix/>
          </a:blip>
          <a:srcRect b="0" l="109" r="109" t="0"/>
          <a:stretch/>
        </p:blipFill>
        <p:spPr>
          <a:xfrm>
            <a:off x="2486025" y="1690825"/>
            <a:ext cx="7219950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Live Demonstration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Problems and Solutions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3D gestural control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Artificial Intelligence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Collision with multiple goal zone segments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Introduction of gameplay effects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Statistics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Further Development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TDD (test-driven development) and looser coupling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Gestural control of menus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Sound effects and background music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More settings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Artificial intelligence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Multiplayer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Local (two players per match)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Online (two or more players per match)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Statistics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Works Cited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Git. Software Freedom Conservancy, n.d. Web. 3 May 2017.</a:t>
            </a:r>
          </a:p>
          <a:p>
            <a:pPr indent="-50800" lvl="0" marL="685800" rtl="0">
              <a:spcBef>
                <a:spcPts val="0"/>
              </a:spcBef>
              <a:buNone/>
            </a:pPr>
            <a:r>
              <a:rPr lang="en-US" sz="2400"/>
              <a:t>&lt;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https://git-scm.com/</a:t>
            </a:r>
            <a:r>
              <a:rPr lang="en-US" sz="2400"/>
              <a:t>&gt;.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/>
              <a:t>Microsoft. Microsoft, n.d. Web. 3 May 2017.</a:t>
            </a:r>
          </a:p>
          <a:p>
            <a:pPr indent="-50800" lvl="0" marL="685800" rtl="0">
              <a:spcBef>
                <a:spcPts val="0"/>
              </a:spcBef>
              <a:buNone/>
            </a:pPr>
            <a:r>
              <a:rPr lang="en-US" sz="2400"/>
              <a:t>&lt;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https://developer.microsoft.com/en-us/</a:t>
            </a:r>
            <a:r>
              <a:rPr lang="en-US" sz="2400"/>
              <a:t>&gt;.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/>
              <a:t>Unity. Unity Technologies, n.d. Web. 3 May 2017.</a:t>
            </a:r>
          </a:p>
          <a:p>
            <a:pPr indent="-50800" lvl="0" marL="685800">
              <a:spcBef>
                <a:spcPts val="0"/>
              </a:spcBef>
              <a:buNone/>
            </a:pPr>
            <a:r>
              <a:rPr lang="en-US" sz="2400"/>
              <a:t> &lt;https://unity3d.com/&gt;.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What Is This Project About?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Developing a widely used application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Using popular, advancing technology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3D graphics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Gestural control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Practicing software design</a:t>
            </a:r>
            <a:br>
              <a:rPr lang="en-US"/>
            </a:b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The Approach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An extension of a classic 2D game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Predefined, successful game design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Focus on extension rather than reinvention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Goals for Pong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3D graphics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3D gameplay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Gestural control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Artificially intelligent opponent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Additive gameplay effects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Statistics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839787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Differences from Last Semester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839787" y="1681163"/>
            <a:ext cx="5157900" cy="823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Last semester</a:t>
            </a:r>
          </a:p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839787" y="2505075"/>
            <a:ext cx="5157900" cy="368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3D graphics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2D gameplay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Gestural control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Statistics</a:t>
            </a:r>
          </a:p>
        </p:txBody>
      </p:sp>
      <p:sp>
        <p:nvSpPr>
          <p:cNvPr id="111" name="Shape 111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Current semester</a:t>
            </a:r>
          </a:p>
        </p:txBody>
      </p:sp>
      <p:sp>
        <p:nvSpPr>
          <p:cNvPr id="112" name="Shape 112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3D graphics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3D gameplay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Gestural control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Additive effects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Disable goal zone segments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Award extra points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Random obstacles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Paddle shrink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Multiple balls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Toolset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Rendering engine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Physics engine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Popular in industry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Multi-platform development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Inexpensive</a:t>
            </a:r>
          </a:p>
        </p:txBody>
      </p:sp>
      <p:pic>
        <p:nvPicPr>
          <p:cNvPr descr="unity-logo-white.pn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564" y="789876"/>
            <a:ext cx="2404874" cy="87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Interprets gestures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All body types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Multiple bodies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Major and minor joints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Small device; small spatial requirements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Inexpensive</a:t>
            </a:r>
          </a:p>
        </p:txBody>
      </p:sp>
      <p:pic>
        <p:nvPicPr>
          <p:cNvPr descr="kinect-logo-white.png"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310" y="881274"/>
            <a:ext cx="2255374" cy="48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Scripting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Unity standard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Compliant with Kinect API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Exposure to a new language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Object oriented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Visual Studio (IDE)</a:t>
            </a:r>
            <a:br>
              <a:rPr lang="en-US"/>
            </a:br>
          </a:p>
        </p:txBody>
      </p:sp>
      <p:pic>
        <p:nvPicPr>
          <p:cNvPr descr="c-sharp-logo-white.png"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873" y="802224"/>
            <a:ext cx="914249" cy="82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ol-text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