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Mention the agility of git as well as the effect git had on our agility.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9999" l="0" r="0" t="-9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3D-Based Gesture Controlled Pong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EVAN ARROYO AND JOSHUA SIMS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Scripting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Unity standard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Compliant with Kinect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Exposure to a new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 oriented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Visual Studio (IDE)</a:t>
            </a:r>
            <a:br>
              <a:rPr lang="en-US"/>
            </a:br>
          </a:p>
        </p:txBody>
      </p:sp>
      <p:pic>
        <p:nvPicPr>
          <p:cNvPr descr="c-sharp-logo-white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73" y="802224"/>
            <a:ext cx="914249" cy="8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Version control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Backups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Organization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Concurrent development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Agility</a:t>
            </a:r>
          </a:p>
        </p:txBody>
      </p:sp>
      <p:pic>
        <p:nvPicPr>
          <p:cNvPr descr="git-logo-white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74" y="610925"/>
            <a:ext cx="2429474" cy="1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From a Developer’s Perspective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Scenes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Hierarchy of objects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US"/>
              <a:t>Components per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Audio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Graphical editor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Gameplay UML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From a User’s Perspective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Traverse menus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Main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Settings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Play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Statistics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Gameplay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Score dependent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Immediate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Interaction Flow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Live 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Problems and Solutions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 Intelligence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Collision with multiple goal zone segments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Introduction of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Further Development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TDD (test-driven development) and looser coupling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 of menus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Sound effects and background 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Multiplayer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Local (two players per match)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Online (two or more players per match)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150117" y="3322405"/>
            <a:ext cx="9888555" cy="1821600"/>
            <a:chOff x="8706" y="881633"/>
            <a:chExt cx="9888555" cy="1821600"/>
          </a:xfrm>
        </p:grpSpPr>
        <p:sp>
          <p:nvSpPr>
            <p:cNvPr id="92" name="Shape 92"/>
            <p:cNvSpPr/>
            <p:nvPr/>
          </p:nvSpPr>
          <p:spPr>
            <a:xfrm>
              <a:off x="8706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8706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What </a:t>
              </a: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I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 </a:t>
              </a: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his </a:t>
              </a: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Project A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bout?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386034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466062" y="1143820"/>
              <a:ext cx="386399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8706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439949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439949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The Approach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817275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897305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439949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71191" y="881633"/>
              <a:ext cx="1301099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871191" y="1573834"/>
              <a:ext cx="1301099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Toolset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248518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328548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871191" y="2703142"/>
              <a:ext cx="1301099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4302433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4302433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From a Developer’s Perspective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4679762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4759791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4302433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733676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733676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rom </a:t>
              </a: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</a:t>
              </a: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</a:t>
              </a: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User’s Perspective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6111003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6191032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5733676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164920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7164920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lvl="0" rtl="0">
                <a:lnSpc>
                  <a:spcPct val="9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Problems and Solutions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7542246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622275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6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7164920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96161" y="881633"/>
              <a:ext cx="1301100" cy="182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8596161" y="1573834"/>
              <a:ext cx="1301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01425" rIns="101425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13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Further Development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8973489" y="1063791"/>
              <a:ext cx="546600" cy="546600"/>
            </a:xfrm>
            <a:prstGeom prst="ellipse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9053518" y="1143820"/>
              <a:ext cx="3864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42600" rIns="42600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8596161" y="2703142"/>
              <a:ext cx="1301100" cy="0"/>
            </a:xfrm>
            <a:prstGeom prst="rect">
              <a:avLst/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12" scaled="0"/>
            </a:gradFill>
            <a:ln cap="flat" cmpd="sng" w="9525">
              <a:solidFill>
                <a:srgbClr val="4ECE9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What’s This Project About?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Developing a widely used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popular, advancing technology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Practicing software design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The Approach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 extension of a classic 2D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Predefined, successful game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Focus on extension rather than reinvention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Goals for Pong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Artificially intelligent opponent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Differences from Last Semester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Last semester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2D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Statistics</a:t>
            </a:r>
          </a:p>
        </p:txBody>
      </p:sp>
      <p:sp>
        <p:nvSpPr>
          <p:cNvPr id="152" name="Shape 15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Current semester</a:t>
            </a:r>
          </a:p>
        </p:txBody>
      </p:sp>
      <p:sp>
        <p:nvSpPr>
          <p:cNvPr id="153" name="Shape 15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Disable goal zone segments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Award extra points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Random obstacles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Paddle shrink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Toolset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Rendering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Physics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Popular in industry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Multi-platform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unity-logo-white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564" y="789876"/>
            <a:ext cx="2404874" cy="8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Interprets gestures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body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bodies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Major and minor joints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Small device; small spatial requirements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kinect-logo-white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10" y="881274"/>
            <a:ext cx="2255374" cy="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ol-tex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