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0"/>
  </p:notesMasterIdLst>
  <p:handoutMasterIdLst>
    <p:handoutMasterId r:id="rId11"/>
  </p:handoutMasterIdLst>
  <p:sldIdLst>
    <p:sldId id="312" r:id="rId5"/>
    <p:sldId id="304" r:id="rId6"/>
    <p:sldId id="282" r:id="rId7"/>
    <p:sldId id="314" r:id="rId8"/>
    <p:sldId id="315"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9" d="100"/>
          <a:sy n="79" d="100"/>
        </p:scale>
        <p:origin x="850"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Agile Manifesto</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551436"/>
            <a:ext cx="6583680" cy="1531357"/>
          </a:xfrm>
        </p:spPr>
        <p:txBody>
          <a:bodyPr/>
          <a:lstStyle/>
          <a:p>
            <a:r>
              <a:rPr lang="en-US" dirty="0"/>
              <a:t>Prologue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756819"/>
            <a:ext cx="6583680" cy="3207344"/>
          </a:xfrm>
        </p:spPr>
        <p:txBody>
          <a:bodyPr>
            <a:normAutofit lnSpcReduction="10000"/>
          </a:bodyPr>
          <a:lstStyle/>
          <a:p>
            <a:r>
              <a:rPr lang="en-US" dirty="0"/>
              <a:t>Agile is a methodology primarily used in software development that emphasizes flexibility, collaboration, and customer satisfaction. It was introduced through the Agile Manifesto in 2001, which outlines four core values and twelve principles to guide Agile practices.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2323" y="131568"/>
            <a:ext cx="9509677" cy="1122750"/>
          </a:xfrm>
        </p:spPr>
        <p:txBody>
          <a:bodyPr/>
          <a:lstStyle/>
          <a:p>
            <a:r>
              <a:rPr lang="en-US" dirty="0"/>
              <a:t>Four Values of agile manifesto</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5360334" y="1695050"/>
            <a:ext cx="4379929" cy="1733950"/>
          </a:xfrm>
        </p:spPr>
        <p:txBody>
          <a:bodyPr/>
          <a:lstStyle/>
          <a:p>
            <a:r>
              <a:rPr lang="en-US" dirty="0"/>
              <a:t>Individuals and Interactions</a:t>
            </a:r>
          </a:p>
          <a:p>
            <a:r>
              <a:rPr lang="en-US" dirty="0"/>
              <a:t>Working Software</a:t>
            </a:r>
          </a:p>
          <a:p>
            <a:r>
              <a:rPr lang="en-US" dirty="0"/>
              <a:t>Customer Collaboration</a:t>
            </a:r>
          </a:p>
          <a:p>
            <a:r>
              <a:rPr lang="en-US" dirty="0"/>
              <a:t>Responding to Change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5" name="Picture 4" descr="A diagram of a company's company values">
            <a:extLst>
              <a:ext uri="{FF2B5EF4-FFF2-40B4-BE49-F238E27FC236}">
                <a16:creationId xmlns:a16="http://schemas.microsoft.com/office/drawing/2014/main" id="{81D1777F-0A58-5A2C-74A6-7B0B478CBC61}"/>
              </a:ext>
            </a:extLst>
          </p:cNvPr>
          <p:cNvPicPr>
            <a:picLocks noChangeAspect="1"/>
          </p:cNvPicPr>
          <p:nvPr/>
        </p:nvPicPr>
        <p:blipFill>
          <a:blip r:embed="rId3"/>
          <a:stretch>
            <a:fillRect/>
          </a:stretch>
        </p:blipFill>
        <p:spPr>
          <a:xfrm>
            <a:off x="5360334" y="3696511"/>
            <a:ext cx="4379929" cy="2625565"/>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67533" y="457199"/>
            <a:ext cx="7043617" cy="1690325"/>
          </a:xfrm>
        </p:spPr>
        <p:txBody>
          <a:bodyPr/>
          <a:lstStyle/>
          <a:p>
            <a:r>
              <a:rPr lang="en-US" dirty="0"/>
              <a:t>Difference of agile over traditional methodology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pic>
        <p:nvPicPr>
          <p:cNvPr id="6" name="Content Placeholder 5" descr="A yellow and grey chart&#10;&#10;Description automatically generated with medium confidence">
            <a:extLst>
              <a:ext uri="{FF2B5EF4-FFF2-40B4-BE49-F238E27FC236}">
                <a16:creationId xmlns:a16="http://schemas.microsoft.com/office/drawing/2014/main" id="{59AE0153-89A9-A88A-83EB-C16CC538A35F}"/>
              </a:ext>
            </a:extLst>
          </p:cNvPr>
          <p:cNvPicPr>
            <a:picLocks noGrp="1" noChangeAspect="1"/>
          </p:cNvPicPr>
          <p:nvPr>
            <p:ph idx="11"/>
          </p:nvPr>
        </p:nvPicPr>
        <p:blipFill>
          <a:blip r:embed="rId3"/>
          <a:stretch>
            <a:fillRect/>
          </a:stretch>
        </p:blipFill>
        <p:spPr>
          <a:xfrm>
            <a:off x="4640094" y="2373549"/>
            <a:ext cx="6381344" cy="4027252"/>
          </a:xfrm>
        </p:spPr>
      </p:pic>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11462"/>
            <a:ext cx="7796464" cy="695148"/>
          </a:xfrm>
        </p:spPr>
        <p:txBody>
          <a:bodyPr/>
          <a:lstStyle/>
          <a:p>
            <a:r>
              <a:rPr lang="en-US" dirty="0"/>
              <a:t>Principles of agile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pic>
        <p:nvPicPr>
          <p:cNvPr id="9" name="Content Placeholder 8" descr="A diagram of a company's guide to the agile principles">
            <a:extLst>
              <a:ext uri="{FF2B5EF4-FFF2-40B4-BE49-F238E27FC236}">
                <a16:creationId xmlns:a16="http://schemas.microsoft.com/office/drawing/2014/main" id="{263354FC-6168-D4CF-A9B8-C68DFE273DEE}"/>
              </a:ext>
            </a:extLst>
          </p:cNvPr>
          <p:cNvPicPr>
            <a:picLocks noGrp="1" noChangeAspect="1"/>
          </p:cNvPicPr>
          <p:nvPr>
            <p:ph sz="half" idx="2"/>
          </p:nvPr>
        </p:nvPicPr>
        <p:blipFill>
          <a:blip r:embed="rId3"/>
          <a:stretch>
            <a:fillRect/>
          </a:stretch>
        </p:blipFill>
        <p:spPr>
          <a:xfrm>
            <a:off x="262647" y="928688"/>
            <a:ext cx="8657617" cy="5832035"/>
          </a:xfrm>
        </p:spPr>
      </p:pic>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{DAB63A60-030D-41FD-83E9-DCD826C2D6E7}tf78438558_win32</Template>
  <TotalTime>28</TotalTime>
  <Words>73</Words>
  <Application>Microsoft Office PowerPoint</Application>
  <PresentationFormat>Widescreen</PresentationFormat>
  <Paragraphs>14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Sabon Next LT</vt:lpstr>
      <vt:lpstr>Custom</vt:lpstr>
      <vt:lpstr>Agile Manifesto</vt:lpstr>
      <vt:lpstr>Prologue</vt:lpstr>
      <vt:lpstr>Four Values of agile manifesto</vt:lpstr>
      <vt:lpstr>Difference of agile over traditional methodology</vt:lpstr>
      <vt:lpstr>Principles of agile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Aman Jaiswal</dc:creator>
  <cp:lastModifiedBy>Aman Jaiswal</cp:lastModifiedBy>
  <cp:revision>1</cp:revision>
  <dcterms:created xsi:type="dcterms:W3CDTF">2024-09-17T08:48:28Z</dcterms:created>
  <dcterms:modified xsi:type="dcterms:W3CDTF">2024-09-17T09:16:37Z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