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15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Development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~Aman Jaiswal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49" y="226643"/>
            <a:ext cx="6343650" cy="1325880"/>
          </a:xfrm>
        </p:spPr>
        <p:txBody>
          <a:bodyPr>
            <a:normAutofit/>
          </a:bodyPr>
          <a:lstStyle/>
          <a:p>
            <a:pPr algn="ctr"/>
            <a:r>
              <a:rPr lang="en-ZA" dirty="0"/>
              <a:t>Prologue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0524" y="1341430"/>
            <a:ext cx="7810500" cy="1177449"/>
          </a:xfrm>
        </p:spPr>
        <p:txBody>
          <a:bodyPr>
            <a:normAutofit/>
          </a:bodyPr>
          <a:lstStyle/>
          <a:p>
            <a:r>
              <a:rPr lang="en-US" dirty="0"/>
              <a:t>Software development life cycle (SDLC) is a structured process that is used to design, develop, and test good-quality software.</a:t>
            </a:r>
          </a:p>
          <a:p>
            <a:r>
              <a:rPr lang="en-US" dirty="0"/>
              <a:t>The Following are the six stages of SDLC :-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iagram of a software development">
            <a:extLst>
              <a:ext uri="{FF2B5EF4-FFF2-40B4-BE49-F238E27FC236}">
                <a16:creationId xmlns:a16="http://schemas.microsoft.com/office/drawing/2014/main" id="{0584A758-3E85-C494-A385-B4507E9F8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4" y="2735615"/>
            <a:ext cx="7810500" cy="36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282618"/>
            <a:ext cx="6800850" cy="1325880"/>
          </a:xfrm>
        </p:spPr>
        <p:txBody>
          <a:bodyPr/>
          <a:lstStyle/>
          <a:p>
            <a:r>
              <a:rPr lang="en-US" dirty="0"/>
              <a:t>Models Of SDLC and their drawbacks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32966" y="1869525"/>
            <a:ext cx="3200400" cy="365760"/>
          </a:xfrm>
        </p:spPr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2629" y="2382381"/>
            <a:ext cx="3200400" cy="17084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Inflexibility :- Difficult to accommodate changes.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Late testing :-  Testing is done late in the, which lead to discovering defects at a very late stage</a:t>
            </a:r>
          </a:p>
          <a:p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5923" y="1869525"/>
            <a:ext cx="3331611" cy="365760"/>
          </a:xfrm>
        </p:spPr>
        <p:txBody>
          <a:bodyPr/>
          <a:lstStyle/>
          <a:p>
            <a:r>
              <a:rPr lang="en-US" dirty="0"/>
              <a:t>Iterative Model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98275" y="2382381"/>
            <a:ext cx="3538086" cy="17045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Resource Intensive :- Requires more resources and management attention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Complexity :- Can lead to problems with system architecture as requirements are not gathered upfront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C0199418-7058-49B4-86EA-CE4B3CCD4F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01786" y="4407409"/>
            <a:ext cx="3200400" cy="365760"/>
          </a:xfrm>
        </p:spPr>
        <p:txBody>
          <a:bodyPr/>
          <a:lstStyle/>
          <a:p>
            <a:r>
              <a:rPr lang="en-US" dirty="0"/>
              <a:t>Spiral Model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C5A9125A-B202-417F-B5CA-681093F8A9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2793" y="4847166"/>
            <a:ext cx="3200400" cy="17282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Expensive: Not suitable for small projects due to high costs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Complexity: The process is complex and heavily dependent on risk analysis</a:t>
            </a:r>
          </a:p>
          <a:p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8B815D0D-0225-4E87-A49A-44A0850548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98275" y="4407409"/>
            <a:ext cx="3200400" cy="365760"/>
          </a:xfrm>
        </p:spPr>
        <p:txBody>
          <a:bodyPr/>
          <a:lstStyle/>
          <a:p>
            <a:r>
              <a:rPr lang="en-US" dirty="0"/>
              <a:t>V model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E79D8DDE-4530-4049-9A8C-A811A2C5D1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0962" y="4847165"/>
            <a:ext cx="3626572" cy="17282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Rigidity: Very rigid and inflexible, making it difficult to go back to previous stages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Early Prototypes: Software is developed during the implementation phase.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8934" y="6321732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02" y="278892"/>
            <a:ext cx="7831396" cy="845820"/>
          </a:xfrm>
        </p:spPr>
        <p:txBody>
          <a:bodyPr>
            <a:normAutofit/>
          </a:bodyPr>
          <a:lstStyle/>
          <a:p>
            <a:r>
              <a:rPr lang="en-US" sz="4000" dirty="0"/>
              <a:t>Reasons to follow </a:t>
            </a:r>
            <a:r>
              <a:rPr lang="en-US" sz="4000" dirty="0" err="1"/>
              <a:t>sdlc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424" y="1455174"/>
            <a:ext cx="6499123" cy="44933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u="sng" dirty="0"/>
              <a:t>Structured Process: </a:t>
            </a:r>
            <a:r>
              <a:rPr lang="en-US" dirty="0"/>
              <a:t>Ensures a clear, organized approach to software development.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u="sng" dirty="0"/>
              <a:t>High Quality:</a:t>
            </a:r>
            <a:r>
              <a:rPr lang="en-US" dirty="0"/>
              <a:t> Helps identify and fix issues early, leading to better software quality.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u="sng" dirty="0"/>
              <a:t>Effective Management:</a:t>
            </a:r>
            <a:r>
              <a:rPr lang="en-US" dirty="0"/>
              <a:t> Facilitates tracking progress and managing resources efficiently. Risk Management: Helps identify and mitigate risks early in the development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u="sng" dirty="0"/>
              <a:t>Customer Satisfaction:</a:t>
            </a:r>
            <a:r>
              <a:rPr lang="en-US" dirty="0"/>
              <a:t> Ensures that the final product meets user requirements and expectations.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u="sng" dirty="0"/>
              <a:t>Documentation: </a:t>
            </a:r>
            <a:r>
              <a:rPr lang="en-US" dirty="0"/>
              <a:t>Provides comprehensive documentation at each stage, aiding future maintenance and upgrades.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38</TotalTime>
  <Words>246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Wingdings</vt:lpstr>
      <vt:lpstr>Office Theme</vt:lpstr>
      <vt:lpstr>Software Development lifecycle</vt:lpstr>
      <vt:lpstr>Prologue</vt:lpstr>
      <vt:lpstr>Models Of SDLC and their drawbacks</vt:lpstr>
      <vt:lpstr>Reasons to follow sdlc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Jaiswal</dc:creator>
  <cp:lastModifiedBy>Aman Jaiswal</cp:lastModifiedBy>
  <cp:revision>1</cp:revision>
  <dcterms:created xsi:type="dcterms:W3CDTF">2024-09-17T06:06:37Z</dcterms:created>
  <dcterms:modified xsi:type="dcterms:W3CDTF">2024-09-17T09:15:27Z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