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B005-700C-3B1F-CF7A-11DF0E2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E958-61BC-3899-A31D-B034203A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7E9A-3A32-49A1-85DB-3E007FF9D88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EA49A-EE6F-0637-9992-78591761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6B8AF-4308-2854-CD76-2298AF4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127A-F380-4F39-A0FF-F07F90BE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6A2CF-20BF-3A48-F013-1C16D28E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C77ED-5213-F01F-79C5-96ACC5E0A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BA4B-1680-FDAE-53E4-8DA3D236A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57E9A-3A32-49A1-85DB-3E007FF9D88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0EA5-43C0-72A5-D1C4-B346F8518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9F49-3713-9E0C-226C-29E27534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1127A-F380-4F39-A0FF-F07F90BE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3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3459FC-D3A5-7FC9-6F89-EA0BB9A8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/>
              <a:t>Automated Sudoku Solver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692A3-D513-7650-0176-2314A1E32C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95D8D5-4082-D901-2BA1-DF36A620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Familiarization to the Ideology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9E892-FE0C-6698-6B34-A75D797979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A2F199-616E-4AC5-75F5-557A78C1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32FFB-188C-BE79-F10F-696510E08A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3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6877CB-9A43-5769-F73A-F8564B7E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 Used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25396-94B2-5A5B-04FA-381EB0E6B5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5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901B9E-2961-0758-92DE-47231615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Efficiency and Complexity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A56DD-C6A0-D31A-669F-2550F5FEC4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4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AF2475-0FE7-140C-C2A7-4961C8CE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Interface Experience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42FE3-9F77-52EF-D9CB-7ED3E5DC84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8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3D9487-D918-1AE2-0D46-2E6D7093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of the Model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9D90B-2F66-A686-EAA3-1BAA7EF3E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7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26AE2C-0BD0-198D-2491-5565CE9B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and Future Enhancements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DE2E4-4FF8-2AF6-4CFC-369846C4C2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3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Automated Sudoku Solver</vt:lpstr>
      <vt:lpstr>Familiarization to the Ideology</vt:lpstr>
      <vt:lpstr>Problem Statement</vt:lpstr>
      <vt:lpstr>Methodology Used </vt:lpstr>
      <vt:lpstr>Efficiency and Complexity</vt:lpstr>
      <vt:lpstr>User Interface Experience</vt:lpstr>
      <vt:lpstr>Features of the Model</vt:lpstr>
      <vt:lpstr>Conclusion and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Sudoku Solver</dc:title>
  <dc:creator>Sumita Bhattacharya</dc:creator>
  <cp:lastModifiedBy>Sumita Bhattacharya</cp:lastModifiedBy>
  <cp:revision>1</cp:revision>
  <dcterms:created xsi:type="dcterms:W3CDTF">2024-04-18T14:50:48Z</dcterms:created>
  <dcterms:modified xsi:type="dcterms:W3CDTF">2024-04-18T14:50:48Z</dcterms:modified>
</cp:coreProperties>
</file>