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 autoAdjust="0"/>
    <p:restoredTop sz="94373" autoAdjust="0"/>
  </p:normalViewPr>
  <p:slideViewPr>
    <p:cSldViewPr snapToGrid="0">
      <p:cViewPr>
        <p:scale>
          <a:sx n="50" d="100"/>
          <a:sy n="50" d="100"/>
        </p:scale>
        <p:origin x="-3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DC0E-985F-4C8B-95C8-1115F5B31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4733A-D1C2-4A84-8FBA-CFA7673F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8AA6-6340-4595-90D9-C23B1199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52A4-FC4D-4E1E-94C1-534F6589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FEB9-1B3B-490C-8E7D-62932CF3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55B-3C18-4561-91B7-A31424B9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1E52-99E5-43F2-972C-D67D57CCC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FA24-6175-4739-9C7E-B484A483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DAB2-53B6-480E-957E-09B40F2F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FAB3-4FB3-4714-A614-1F3D0A5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15527-51E4-4F58-9B5E-A525BDF64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CC9F-8474-4365-8295-5A889270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97CF-A844-4F56-9FC9-574C20FB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0039-DE49-444F-866F-D4C1EB1C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E05FF-93BD-49E1-9CB1-68E886C1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F4FB-BFC8-46A6-A6C4-C2AA59E5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39F0-6193-49DA-91AF-5CE09471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4116-0D9A-4428-B7A1-29A63BDA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576A-D631-4512-9352-0552FCEC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5D93-FF71-444E-A7AE-871DF3AF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8F3A-D1E3-4BD8-915C-7AD71169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C974-27CE-43AF-99AE-C152C8D2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D824-6A6D-4A72-9F90-84E09537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42E3-6890-4EFE-AE85-CA60702C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19D1-BE2A-4111-A932-247287B8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97C-AFE9-443B-A9B7-457B2827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1BA5-5A1A-4872-929A-AAA4A867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75783-7898-43F9-87DE-3E970855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E709-BBA8-46A0-A5DA-08D39B92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4ED7-BCE7-4A8E-AF0C-393C5FD5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6EAEC-246F-48E6-B4DB-29498522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3BE8-8155-4A28-A2A2-725642C6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A95A-F82B-4F8E-936D-0E465808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A729D-E383-4B1D-B90A-C97E47B2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91151-6874-49AB-A421-40BBBC7B3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6B37-4733-4568-AF98-C55FFE57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E3740-6610-4003-8556-3136532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F2370-0B1D-49D7-97E3-FE86839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EEF50-6949-4A95-AB7C-F495B9A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A5E8-AF4F-4774-A712-31F1C1D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F46D-C1E8-4221-9C0C-D90E5C34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744F0-918E-416B-AAB3-6AB4DB88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0A238-F63C-44E4-AD0B-84D791CE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B022D-AF69-4C53-BB20-1295002B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C7F5-4138-4CEB-820C-BBB37E19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ED33-0B1C-4797-99C2-B419A03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0E3C-7D4C-4AE0-901C-47DC1C1B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49C2-26E9-4DFF-883C-8F38F2CC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A1EEF-A2EF-4149-8DF1-D07FD1EA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503F-8A0E-4D02-8CD7-B181F240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DC731-C5B2-4CAA-B62E-7C83EDD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0EC0-9590-47C1-9B34-35C2C494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D6A-B3EC-4EA3-9ABF-BF86C006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05C91-08AF-478E-9398-00C5D277A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9DDA-6732-4A23-80F3-259C242E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9B869-7096-4094-9350-9F40BF2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8E9A-9B66-442B-923B-CAC62991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44157-081C-4F5B-AA8B-DA1A0C0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9061-8373-4246-88B2-CB8BDAE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6FA-B3D5-4EF6-B668-54691F91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20E9-6BCB-49A9-B442-16088530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0CFC-0D8C-4F05-B2AC-1B1EF6C9ECAD}" type="datetimeFigureOut">
              <a:rPr lang="en-US" smtClean="0"/>
              <a:t>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1A4D-C774-41FF-A643-A9C43D4E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440D-9064-453A-A21B-55735942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B59C-9831-48C0-A38A-7AFD9301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79CD3-2342-4BA1-84B0-DA8677656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3" t="13586" r="33374" b="12091"/>
          <a:stretch/>
        </p:blipFill>
        <p:spPr>
          <a:xfrm>
            <a:off x="2317072" y="2132217"/>
            <a:ext cx="2237173" cy="224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5CD45-746A-4270-9B58-16D40F4C7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3" t="7445" r="27112" b="7681"/>
          <a:stretch/>
        </p:blipFill>
        <p:spPr>
          <a:xfrm rot="10800000">
            <a:off x="4918229" y="2132217"/>
            <a:ext cx="2627790" cy="2258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3B188-1BD2-46A3-BED7-A98A21B1F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15048" r="25374" b="14513"/>
          <a:stretch/>
        </p:blipFill>
        <p:spPr>
          <a:xfrm>
            <a:off x="7910003" y="2119933"/>
            <a:ext cx="3367253" cy="2258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1E46F8-C670-4503-BE80-523BC63DF6CB}"/>
              </a:ext>
            </a:extLst>
          </p:cNvPr>
          <p:cNvSpPr txBox="1"/>
          <p:nvPr/>
        </p:nvSpPr>
        <p:spPr>
          <a:xfrm>
            <a:off x="3257028" y="1363632"/>
            <a:ext cx="6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</a:t>
            </a:r>
            <a:r>
              <a:rPr lang="de-DE" sz="2000" b="1" baseline="-25000" dirty="0"/>
              <a:t>2v</a:t>
            </a:r>
            <a:endParaRPr lang="en-US" sz="2000" b="1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98DFB-7150-43EC-BF83-FDE82E1F7EA1}"/>
              </a:ext>
            </a:extLst>
          </p:cNvPr>
          <p:cNvSpPr txBox="1"/>
          <p:nvPr/>
        </p:nvSpPr>
        <p:spPr>
          <a:xfrm>
            <a:off x="5959250" y="1363632"/>
            <a:ext cx="6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</a:t>
            </a:r>
            <a:r>
              <a:rPr lang="de-DE" sz="2000" b="1" baseline="-25000" dirty="0"/>
              <a:t>2v</a:t>
            </a:r>
            <a:endParaRPr lang="en-US" sz="2000" b="1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877A2-2C0D-4789-971A-CA07362760C6}"/>
              </a:ext>
            </a:extLst>
          </p:cNvPr>
          <p:cNvSpPr txBox="1"/>
          <p:nvPr/>
        </p:nvSpPr>
        <p:spPr>
          <a:xfrm>
            <a:off x="9282910" y="1363632"/>
            <a:ext cx="6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</a:t>
            </a:r>
            <a:r>
              <a:rPr lang="de-DE" sz="2000" b="1" baseline="-25000" dirty="0"/>
              <a:t>2h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261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E011C16-C963-4C95-AE32-CEBF96E62C44}"/>
              </a:ext>
            </a:extLst>
          </p:cNvPr>
          <p:cNvGrpSpPr/>
          <p:nvPr/>
        </p:nvGrpSpPr>
        <p:grpSpPr>
          <a:xfrm>
            <a:off x="129816" y="17624"/>
            <a:ext cx="7866469" cy="6030751"/>
            <a:chOff x="129816" y="17624"/>
            <a:chExt cx="7866469" cy="60307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A97C0B-C442-4D9C-AF89-CA141C3A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58"/>
            <a:stretch/>
          </p:blipFill>
          <p:spPr>
            <a:xfrm rot="17299514">
              <a:off x="839510" y="847473"/>
              <a:ext cx="1209120" cy="4556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656A7E-E104-4B1B-B0A6-481814D56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82831">
              <a:off x="2001095" y="679530"/>
              <a:ext cx="1800225" cy="800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592D3B-A167-4873-835F-1E0288D1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7839978">
              <a:off x="3384004" y="868485"/>
              <a:ext cx="2080830" cy="66008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74F3B7-226B-4244-AA32-562DA800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761772">
              <a:off x="4742327" y="858087"/>
              <a:ext cx="2302138" cy="62121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9AAC13-B4A2-4A91-A417-75D6F0C73CD6}"/>
                </a:ext>
              </a:extLst>
            </p:cNvPr>
            <p:cNvCxnSpPr/>
            <p:nvPr/>
          </p:nvCxnSpPr>
          <p:spPr>
            <a:xfrm flipV="1">
              <a:off x="545432" y="2229853"/>
              <a:ext cx="0" cy="354530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485BD8-5037-40E5-A440-12129C899EF9}"/>
                </a:ext>
              </a:extLst>
            </p:cNvPr>
            <p:cNvSpPr txBox="1"/>
            <p:nvPr/>
          </p:nvSpPr>
          <p:spPr>
            <a:xfrm>
              <a:off x="129816" y="1710036"/>
              <a:ext cx="1438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Energy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816DF0-776F-47FD-AA9E-6DF0060BA1B4}"/>
                </a:ext>
              </a:extLst>
            </p:cNvPr>
            <p:cNvCxnSpPr/>
            <p:nvPr/>
          </p:nvCxnSpPr>
          <p:spPr>
            <a:xfrm>
              <a:off x="1066800" y="481965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863B49-4ADB-42FB-A5C2-FE0C5EFF8A39}"/>
                </a:ext>
              </a:extLst>
            </p:cNvPr>
            <p:cNvCxnSpPr/>
            <p:nvPr/>
          </p:nvCxnSpPr>
          <p:spPr>
            <a:xfrm>
              <a:off x="1066798" y="338137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BC9C25-6500-4F39-8928-CA34EF2B37FB}"/>
                </a:ext>
              </a:extLst>
            </p:cNvPr>
            <p:cNvCxnSpPr/>
            <p:nvPr/>
          </p:nvCxnSpPr>
          <p:spPr>
            <a:xfrm>
              <a:off x="1066798" y="2952750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DA12D3-BEF0-4E4B-9B6E-AC34FE9EB5E2}"/>
                </a:ext>
              </a:extLst>
            </p:cNvPr>
            <p:cNvCxnSpPr/>
            <p:nvPr/>
          </p:nvCxnSpPr>
          <p:spPr>
            <a:xfrm>
              <a:off x="1066798" y="522922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8072D3-C3B7-4262-94E5-DF64BFE64182}"/>
                </a:ext>
              </a:extLst>
            </p:cNvPr>
            <p:cNvCxnSpPr/>
            <p:nvPr/>
          </p:nvCxnSpPr>
          <p:spPr>
            <a:xfrm>
              <a:off x="2443811" y="503872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BA9165-83F4-405E-B6A7-79FAB140776D}"/>
                </a:ext>
              </a:extLst>
            </p:cNvPr>
            <p:cNvCxnSpPr/>
            <p:nvPr/>
          </p:nvCxnSpPr>
          <p:spPr>
            <a:xfrm>
              <a:off x="2443809" y="3048000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9C87F-E388-4EF7-BADF-533DBFA56EBD}"/>
                </a:ext>
              </a:extLst>
            </p:cNvPr>
            <p:cNvCxnSpPr/>
            <p:nvPr/>
          </p:nvCxnSpPr>
          <p:spPr>
            <a:xfrm>
              <a:off x="2443809" y="261937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0FC6E65-57E5-40EB-9739-B12D7EA8117C}"/>
                </a:ext>
              </a:extLst>
            </p:cNvPr>
            <p:cNvCxnSpPr/>
            <p:nvPr/>
          </p:nvCxnSpPr>
          <p:spPr>
            <a:xfrm>
              <a:off x="2443809" y="544830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256918-5864-49A2-AF1F-09350F81997D}"/>
                </a:ext>
              </a:extLst>
            </p:cNvPr>
            <p:cNvCxnSpPr/>
            <p:nvPr/>
          </p:nvCxnSpPr>
          <p:spPr>
            <a:xfrm>
              <a:off x="2443809" y="34766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E15568-6D28-447A-ABBF-3FDB6FD0CDC8}"/>
                </a:ext>
              </a:extLst>
            </p:cNvPr>
            <p:cNvCxnSpPr/>
            <p:nvPr/>
          </p:nvCxnSpPr>
          <p:spPr>
            <a:xfrm>
              <a:off x="2443809" y="462915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2FE9EA-4772-4EBA-8060-EEFC4961331E}"/>
                </a:ext>
              </a:extLst>
            </p:cNvPr>
            <p:cNvCxnSpPr/>
            <p:nvPr/>
          </p:nvCxnSpPr>
          <p:spPr>
            <a:xfrm>
              <a:off x="3943998" y="538162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622D59-01AB-4B6C-971A-48DF30A5980E}"/>
                </a:ext>
              </a:extLst>
            </p:cNvPr>
            <p:cNvCxnSpPr/>
            <p:nvPr/>
          </p:nvCxnSpPr>
          <p:spPr>
            <a:xfrm>
              <a:off x="3945904" y="2781300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7C59AD-7245-484B-B9E2-2F8FD4C3BED8}"/>
                </a:ext>
              </a:extLst>
            </p:cNvPr>
            <p:cNvCxnSpPr/>
            <p:nvPr/>
          </p:nvCxnSpPr>
          <p:spPr>
            <a:xfrm>
              <a:off x="3945904" y="235267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7D24EC-5419-4829-AE23-680656997A51}"/>
                </a:ext>
              </a:extLst>
            </p:cNvPr>
            <p:cNvCxnSpPr/>
            <p:nvPr/>
          </p:nvCxnSpPr>
          <p:spPr>
            <a:xfrm>
              <a:off x="3943996" y="579120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19166C-34FC-4F2B-A448-03B490A3729B}"/>
                </a:ext>
              </a:extLst>
            </p:cNvPr>
            <p:cNvCxnSpPr/>
            <p:nvPr/>
          </p:nvCxnSpPr>
          <p:spPr>
            <a:xfrm>
              <a:off x="3945904" y="32099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D8C631-04C3-4585-B70A-25BB21B6A8DB}"/>
                </a:ext>
              </a:extLst>
            </p:cNvPr>
            <p:cNvCxnSpPr/>
            <p:nvPr/>
          </p:nvCxnSpPr>
          <p:spPr>
            <a:xfrm>
              <a:off x="3943996" y="497205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BC0E27-5E89-4B58-A1C5-705DE9F954C0}"/>
                </a:ext>
              </a:extLst>
            </p:cNvPr>
            <p:cNvCxnSpPr/>
            <p:nvPr/>
          </p:nvCxnSpPr>
          <p:spPr>
            <a:xfrm>
              <a:off x="3943995" y="36290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0DBCC1-9119-4A8E-B306-4249FA5C62F6}"/>
                </a:ext>
              </a:extLst>
            </p:cNvPr>
            <p:cNvCxnSpPr/>
            <p:nvPr/>
          </p:nvCxnSpPr>
          <p:spPr>
            <a:xfrm>
              <a:off x="3943994" y="453390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532B-806F-4B7B-95D3-81B78FF394A2}"/>
                </a:ext>
              </a:extLst>
            </p:cNvPr>
            <p:cNvCxnSpPr/>
            <p:nvPr/>
          </p:nvCxnSpPr>
          <p:spPr>
            <a:xfrm>
              <a:off x="5495928" y="5638800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93109E-6639-434B-8C12-07A1DFA86DCB}"/>
                </a:ext>
              </a:extLst>
            </p:cNvPr>
            <p:cNvCxnSpPr/>
            <p:nvPr/>
          </p:nvCxnSpPr>
          <p:spPr>
            <a:xfrm>
              <a:off x="5497834" y="2590800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AD80B4-EFF5-438B-83E5-C5250F29BAC0}"/>
                </a:ext>
              </a:extLst>
            </p:cNvPr>
            <p:cNvCxnSpPr/>
            <p:nvPr/>
          </p:nvCxnSpPr>
          <p:spPr>
            <a:xfrm>
              <a:off x="5497834" y="216217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B3452-3F33-4E5A-8C3E-FBAD72BD3942}"/>
                </a:ext>
              </a:extLst>
            </p:cNvPr>
            <p:cNvCxnSpPr/>
            <p:nvPr/>
          </p:nvCxnSpPr>
          <p:spPr>
            <a:xfrm>
              <a:off x="5495926" y="604837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5259B2-9CB4-44A9-952D-2C23EA839961}"/>
                </a:ext>
              </a:extLst>
            </p:cNvPr>
            <p:cNvCxnSpPr/>
            <p:nvPr/>
          </p:nvCxnSpPr>
          <p:spPr>
            <a:xfrm>
              <a:off x="5497834" y="30194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95EBBF-B6A1-4FAE-8E89-C9AD01E269C1}"/>
                </a:ext>
              </a:extLst>
            </p:cNvPr>
            <p:cNvCxnSpPr/>
            <p:nvPr/>
          </p:nvCxnSpPr>
          <p:spPr>
            <a:xfrm>
              <a:off x="5495926" y="522922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A3497A-C8C4-4641-9387-C635104B2C0A}"/>
                </a:ext>
              </a:extLst>
            </p:cNvPr>
            <p:cNvCxnSpPr/>
            <p:nvPr/>
          </p:nvCxnSpPr>
          <p:spPr>
            <a:xfrm>
              <a:off x="5495925" y="34385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FD6494-7228-4900-9649-49A7D6DC1268}"/>
                </a:ext>
              </a:extLst>
            </p:cNvPr>
            <p:cNvCxnSpPr/>
            <p:nvPr/>
          </p:nvCxnSpPr>
          <p:spPr>
            <a:xfrm>
              <a:off x="5495924" y="479107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47AE01-74AC-40FE-889C-E45B9B561261}"/>
                </a:ext>
              </a:extLst>
            </p:cNvPr>
            <p:cNvCxnSpPr/>
            <p:nvPr/>
          </p:nvCxnSpPr>
          <p:spPr>
            <a:xfrm>
              <a:off x="5495923" y="4410075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5D2CE2-D740-4173-99B6-CE55A3DB49FC}"/>
                </a:ext>
              </a:extLst>
            </p:cNvPr>
            <p:cNvCxnSpPr/>
            <p:nvPr/>
          </p:nvCxnSpPr>
          <p:spPr>
            <a:xfrm>
              <a:off x="5495922" y="3819525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FBDFB3-3789-499A-ACD4-C5C4C6F8A1BA}"/>
                </a:ext>
              </a:extLst>
            </p:cNvPr>
            <p:cNvCxnSpPr>
              <a:cxnSpLocks/>
            </p:cNvCxnSpPr>
            <p:nvPr/>
          </p:nvCxnSpPr>
          <p:spPr>
            <a:xfrm>
              <a:off x="545432" y="4089589"/>
              <a:ext cx="578279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AD4F24-5A41-43C4-88BD-5F7845239E10}"/>
                </a:ext>
              </a:extLst>
            </p:cNvPr>
            <p:cNvSpPr txBox="1"/>
            <p:nvPr/>
          </p:nvSpPr>
          <p:spPr>
            <a:xfrm>
              <a:off x="6537217" y="4976266"/>
              <a:ext cx="1438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besetzt</a:t>
              </a:r>
              <a:endParaRPr lang="en-US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5A2D27-1DF3-4431-9023-D7C6637D9A8C}"/>
                </a:ext>
              </a:extLst>
            </p:cNvPr>
            <p:cNvSpPr txBox="1"/>
            <p:nvPr/>
          </p:nvSpPr>
          <p:spPr>
            <a:xfrm>
              <a:off x="6558012" y="3004653"/>
              <a:ext cx="1438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unbesetzt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2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1D85C64-B162-44FF-BEF8-9B73533C8C4D}"/>
              </a:ext>
            </a:extLst>
          </p:cNvPr>
          <p:cNvGrpSpPr/>
          <p:nvPr/>
        </p:nvGrpSpPr>
        <p:grpSpPr>
          <a:xfrm>
            <a:off x="129816" y="1710036"/>
            <a:ext cx="2567571" cy="4065122"/>
            <a:chOff x="129816" y="1710036"/>
            <a:chExt cx="2567571" cy="40651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27358C-E183-47B7-89A0-11042CE6144B}"/>
                </a:ext>
              </a:extLst>
            </p:cNvPr>
            <p:cNvCxnSpPr/>
            <p:nvPr/>
          </p:nvCxnSpPr>
          <p:spPr>
            <a:xfrm flipV="1">
              <a:off x="545432" y="2229853"/>
              <a:ext cx="0" cy="354530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E95BE2-940B-49B5-9FC4-9DE22002AA96}"/>
                </a:ext>
              </a:extLst>
            </p:cNvPr>
            <p:cNvSpPr txBox="1"/>
            <p:nvPr/>
          </p:nvSpPr>
          <p:spPr>
            <a:xfrm>
              <a:off x="129816" y="1710036"/>
              <a:ext cx="1438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Energy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00AD70-05CA-4645-AA08-F1D5C77103D5}"/>
                </a:ext>
              </a:extLst>
            </p:cNvPr>
            <p:cNvCxnSpPr/>
            <p:nvPr/>
          </p:nvCxnSpPr>
          <p:spPr>
            <a:xfrm>
              <a:off x="897162" y="4282621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3A80A7-64D7-4DBB-89A3-935CDE441721}"/>
                </a:ext>
              </a:extLst>
            </p:cNvPr>
            <p:cNvCxnSpPr/>
            <p:nvPr/>
          </p:nvCxnSpPr>
          <p:spPr>
            <a:xfrm>
              <a:off x="1497237" y="3429000"/>
              <a:ext cx="600075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B5E774-EB83-489C-A31F-F5F472127A61}"/>
                </a:ext>
              </a:extLst>
            </p:cNvPr>
            <p:cNvCxnSpPr/>
            <p:nvPr/>
          </p:nvCxnSpPr>
          <p:spPr>
            <a:xfrm>
              <a:off x="1497236" y="5160932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CC7926A-D9D7-4E00-9E45-44FE4F55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959" y="2153864"/>
              <a:ext cx="704627" cy="704627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B5B227-E03D-46AB-97C2-B1F419EAC47F}"/>
                </a:ext>
              </a:extLst>
            </p:cNvPr>
            <p:cNvCxnSpPr/>
            <p:nvPr/>
          </p:nvCxnSpPr>
          <p:spPr>
            <a:xfrm>
              <a:off x="2097312" y="4282621"/>
              <a:ext cx="600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FEBC76-963D-439F-A012-BA5F3DA457B7}"/>
                </a:ext>
              </a:extLst>
            </p:cNvPr>
            <p:cNvCxnSpPr/>
            <p:nvPr/>
          </p:nvCxnSpPr>
          <p:spPr>
            <a:xfrm flipV="1">
              <a:off x="1055925" y="4002505"/>
              <a:ext cx="0" cy="540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3B559E-239C-4D4C-B277-61549ECD9B83}"/>
                </a:ext>
              </a:extLst>
            </p:cNvPr>
            <p:cNvCxnSpPr/>
            <p:nvPr/>
          </p:nvCxnSpPr>
          <p:spPr>
            <a:xfrm flipV="1">
              <a:off x="2270584" y="4010669"/>
              <a:ext cx="0" cy="540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5C53A59-61CD-41FC-B7D4-A99766C90491}"/>
                </a:ext>
              </a:extLst>
            </p:cNvPr>
            <p:cNvCxnSpPr/>
            <p:nvPr/>
          </p:nvCxnSpPr>
          <p:spPr>
            <a:xfrm flipV="1">
              <a:off x="1659175" y="4883537"/>
              <a:ext cx="0" cy="540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52999B1-9742-4B43-8C37-B5AE826F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906825" y="4890699"/>
              <a:ext cx="0" cy="5404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82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Kempt</dc:creator>
  <cp:lastModifiedBy>Roman Kempt</cp:lastModifiedBy>
  <cp:revision>11</cp:revision>
  <dcterms:created xsi:type="dcterms:W3CDTF">2019-11-22T15:48:43Z</dcterms:created>
  <dcterms:modified xsi:type="dcterms:W3CDTF">2020-01-19T16:08:31Z</dcterms:modified>
</cp:coreProperties>
</file>