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9" r:id="rId2"/>
    <p:sldId id="269" r:id="rId3"/>
    <p:sldId id="268" r:id="rId4"/>
    <p:sldId id="270" r:id="rId5"/>
  </p:sldIdLst>
  <p:sldSz cx="21945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33" autoAdjust="0"/>
  </p:normalViewPr>
  <p:slideViewPr>
    <p:cSldViewPr snapToGrid="0">
      <p:cViewPr>
        <p:scale>
          <a:sx n="25" d="100"/>
          <a:sy n="25" d="100"/>
        </p:scale>
        <p:origin x="3068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4C1C-BD85-41DD-AB7B-F4BFFBB03E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BC1A-9D9C-4464-B1DC-18361EF7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673418"/>
            <a:ext cx="16459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161223"/>
            <a:ext cx="16459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219075"/>
            <a:ext cx="473202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219075"/>
            <a:ext cx="13921740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1025843"/>
            <a:ext cx="1892808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2753678"/>
            <a:ext cx="1892808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1095375"/>
            <a:ext cx="932688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1095375"/>
            <a:ext cx="932688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219075"/>
            <a:ext cx="1892808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1008698"/>
            <a:ext cx="928401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1503045"/>
            <a:ext cx="9284017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1008698"/>
            <a:ext cx="932973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1503045"/>
            <a:ext cx="9329738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74320"/>
            <a:ext cx="707802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592455"/>
            <a:ext cx="1110996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234440"/>
            <a:ext cx="707802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9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74320"/>
            <a:ext cx="707802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592455"/>
            <a:ext cx="1110996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234440"/>
            <a:ext cx="707802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4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219075"/>
            <a:ext cx="1892808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1095375"/>
            <a:ext cx="1892808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813810"/>
            <a:ext cx="49377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813810"/>
            <a:ext cx="74066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813810"/>
            <a:ext cx="49377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33280"/>
              </p:ext>
            </p:extLst>
          </p:nvPr>
        </p:nvGraphicFramePr>
        <p:xfrm>
          <a:off x="0" y="0"/>
          <a:ext cx="2194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98003773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97894334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96073063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42618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849" y="1341624"/>
            <a:ext cx="3118104" cy="13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53305"/>
              </p:ext>
            </p:extLst>
          </p:nvPr>
        </p:nvGraphicFramePr>
        <p:xfrm>
          <a:off x="0" y="0"/>
          <a:ext cx="2194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98003773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97894334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96073063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42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5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556"/>
              </p:ext>
            </p:extLst>
          </p:nvPr>
        </p:nvGraphicFramePr>
        <p:xfrm>
          <a:off x="0" y="0"/>
          <a:ext cx="2194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98003773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97894334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96073063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2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38285"/>
              </p:ext>
            </p:extLst>
          </p:nvPr>
        </p:nvGraphicFramePr>
        <p:xfrm>
          <a:off x="0" y="0"/>
          <a:ext cx="2194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98003773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97894334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96073063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2618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965" y="505967"/>
            <a:ext cx="3455671" cy="3102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1" y="1782631"/>
            <a:ext cx="6235394" cy="54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51" y="1665899"/>
            <a:ext cx="6566203" cy="81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7728" y="1782630"/>
            <a:ext cx="6455512" cy="869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564" y="505965"/>
            <a:ext cx="3098390" cy="31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Alaska Fairbanks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Vrba</dc:creator>
  <cp:lastModifiedBy>Tom Vrba</cp:lastModifiedBy>
  <cp:revision>59</cp:revision>
  <dcterms:created xsi:type="dcterms:W3CDTF">2017-06-12T20:20:54Z</dcterms:created>
  <dcterms:modified xsi:type="dcterms:W3CDTF">2017-08-08T19:28:10Z</dcterms:modified>
</cp:coreProperties>
</file>