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9" r:id="rId2"/>
    <p:sldId id="269" r:id="rId3"/>
    <p:sldId id="268" r:id="rId4"/>
    <p:sldId id="270" r:id="rId5"/>
  </p:sldIdLst>
  <p:sldSz cx="29260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3" autoAdjust="0"/>
  </p:normalViewPr>
  <p:slideViewPr>
    <p:cSldViewPr snapToGrid="0">
      <p:cViewPr>
        <p:scale>
          <a:sx n="25" d="100"/>
          <a:sy n="25" d="100"/>
        </p:scale>
        <p:origin x="2492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3800" y="1143000"/>
            <a:ext cx="21945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673418"/>
            <a:ext cx="219456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161223"/>
            <a:ext cx="219456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219075"/>
            <a:ext cx="630936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219075"/>
            <a:ext cx="1856232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1025843"/>
            <a:ext cx="252374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2753678"/>
            <a:ext cx="252374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9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095375"/>
            <a:ext cx="1243584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095375"/>
            <a:ext cx="1243584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19075"/>
            <a:ext cx="2523744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1008698"/>
            <a:ext cx="123786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1503045"/>
            <a:ext cx="12378689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1008698"/>
            <a:ext cx="1243965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1503045"/>
            <a:ext cx="12439651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74320"/>
            <a:ext cx="943736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92455"/>
            <a:ext cx="1481328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234440"/>
            <a:ext cx="943736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74320"/>
            <a:ext cx="943736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92455"/>
            <a:ext cx="1481328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234440"/>
            <a:ext cx="943736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19075"/>
            <a:ext cx="252374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095375"/>
            <a:ext cx="252374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813810"/>
            <a:ext cx="65836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813810"/>
            <a:ext cx="98755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813810"/>
            <a:ext cx="65836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19811"/>
              </p:ext>
            </p:extLst>
          </p:nvPr>
        </p:nvGraphicFramePr>
        <p:xfrm>
          <a:off x="0" y="29972"/>
          <a:ext cx="29260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07545219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48871555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9508150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4635627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06376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348" y="1367028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91134"/>
              </p:ext>
            </p:extLst>
          </p:nvPr>
        </p:nvGraphicFramePr>
        <p:xfrm>
          <a:off x="0" y="29972"/>
          <a:ext cx="29260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07545219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48871555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9508150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4635627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0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90319"/>
              </p:ext>
            </p:extLst>
          </p:nvPr>
        </p:nvGraphicFramePr>
        <p:xfrm>
          <a:off x="0" y="29972"/>
          <a:ext cx="29260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07545219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48871555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9508150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4635627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60174"/>
              </p:ext>
            </p:extLst>
          </p:nvPr>
        </p:nvGraphicFramePr>
        <p:xfrm>
          <a:off x="0" y="29972"/>
          <a:ext cx="29260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07545219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48871555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9508150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4635627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6376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31" y="485137"/>
            <a:ext cx="3455671" cy="3102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05" y="1391129"/>
            <a:ext cx="6235394" cy="54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200" y="505965"/>
            <a:ext cx="6566203" cy="81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88" y="2432483"/>
            <a:ext cx="6455512" cy="869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705" y="535938"/>
            <a:ext cx="3098390" cy="31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59</cp:revision>
  <dcterms:created xsi:type="dcterms:W3CDTF">2017-06-12T20:20:54Z</dcterms:created>
  <dcterms:modified xsi:type="dcterms:W3CDTF">2017-08-08T19:26:29Z</dcterms:modified>
</cp:coreProperties>
</file>