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9" r:id="rId2"/>
    <p:sldId id="269" r:id="rId3"/>
    <p:sldId id="268" r:id="rId4"/>
    <p:sldId id="270" r:id="rId5"/>
  </p:sldIdLst>
  <p:sldSz cx="36576000" cy="411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933" autoAdjust="0"/>
  </p:normalViewPr>
  <p:slideViewPr>
    <p:cSldViewPr snapToGrid="0">
      <p:cViewPr>
        <p:scale>
          <a:sx n="25" d="100"/>
          <a:sy n="25" d="100"/>
        </p:scale>
        <p:origin x="1916" y="2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04C1C-BD85-41DD-AB7B-F4BFFBB03ED0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0287000" y="1143000"/>
            <a:ext cx="27432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CBC1A-9D9C-4464-B1DC-18361EF76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7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673418"/>
            <a:ext cx="27432000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2161223"/>
            <a:ext cx="27432000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78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55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0" y="219075"/>
            <a:ext cx="7886700" cy="34871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0" y="219075"/>
            <a:ext cx="23202900" cy="348710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38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4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0" y="1025843"/>
            <a:ext cx="31546800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0" y="2753678"/>
            <a:ext cx="31546800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84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1095375"/>
            <a:ext cx="15544800" cy="26108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1095375"/>
            <a:ext cx="15544800" cy="26108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40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219075"/>
            <a:ext cx="31546800" cy="7953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6" y="1008698"/>
            <a:ext cx="15473361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6" y="1503045"/>
            <a:ext cx="15473361" cy="22107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0" y="1008698"/>
            <a:ext cx="15549564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0" y="1503045"/>
            <a:ext cx="15549564" cy="22107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4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0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30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6" y="274320"/>
            <a:ext cx="11796711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592455"/>
            <a:ext cx="18516600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6" y="1234440"/>
            <a:ext cx="11796711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17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6" y="274320"/>
            <a:ext cx="11796711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592455"/>
            <a:ext cx="18516600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6" y="1234440"/>
            <a:ext cx="11796711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05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219075"/>
            <a:ext cx="31546800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1095375"/>
            <a:ext cx="31546800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3813810"/>
            <a:ext cx="82296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05725-BA17-4274-8027-9F51FB77D5DB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3813810"/>
            <a:ext cx="123444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3813810"/>
            <a:ext cx="82296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1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026354"/>
              </p:ext>
            </p:extLst>
          </p:nvPr>
        </p:nvGraphicFramePr>
        <p:xfrm>
          <a:off x="0" y="0"/>
          <a:ext cx="3657600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5200">
                  <a:extLst>
                    <a:ext uri="{9D8B030D-6E8A-4147-A177-3AD203B41FA5}">
                      <a16:colId xmlns:a16="http://schemas.microsoft.com/office/drawing/2014/main" val="888105351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796298822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2104836220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671418934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3042414106"/>
                    </a:ext>
                  </a:extLst>
                </a:gridCol>
              </a:tblGrid>
              <a:tr h="411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840225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446" y="730255"/>
            <a:ext cx="3695238" cy="25650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567" y="730255"/>
            <a:ext cx="5600000" cy="25650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2674" y="730254"/>
            <a:ext cx="5600000" cy="25650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3884" y="730253"/>
            <a:ext cx="5600000" cy="25650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2723" y="1322419"/>
            <a:ext cx="3118104" cy="138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0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673555"/>
              </p:ext>
            </p:extLst>
          </p:nvPr>
        </p:nvGraphicFramePr>
        <p:xfrm>
          <a:off x="0" y="0"/>
          <a:ext cx="3657600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5200">
                  <a:extLst>
                    <a:ext uri="{9D8B030D-6E8A-4147-A177-3AD203B41FA5}">
                      <a16:colId xmlns:a16="http://schemas.microsoft.com/office/drawing/2014/main" val="2104836220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671418934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3042414106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2805528766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143931326"/>
                    </a:ext>
                  </a:extLst>
                </a:gridCol>
              </a:tblGrid>
              <a:tr h="411480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840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53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033281"/>
              </p:ext>
            </p:extLst>
          </p:nvPr>
        </p:nvGraphicFramePr>
        <p:xfrm>
          <a:off x="0" y="0"/>
          <a:ext cx="3657600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5200">
                  <a:extLst>
                    <a:ext uri="{9D8B030D-6E8A-4147-A177-3AD203B41FA5}">
                      <a16:colId xmlns:a16="http://schemas.microsoft.com/office/drawing/2014/main" val="888105351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796298822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2104836220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671418934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3042414106"/>
                    </a:ext>
                  </a:extLst>
                </a:gridCol>
              </a:tblGrid>
              <a:tr h="411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840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979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865379"/>
              </p:ext>
            </p:extLst>
          </p:nvPr>
        </p:nvGraphicFramePr>
        <p:xfrm>
          <a:off x="0" y="-1"/>
          <a:ext cx="3657600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5200">
                  <a:extLst>
                    <a:ext uri="{9D8B030D-6E8A-4147-A177-3AD203B41FA5}">
                      <a16:colId xmlns:a16="http://schemas.microsoft.com/office/drawing/2014/main" val="796298822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2104836220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671418934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3042414106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2805528766"/>
                    </a:ext>
                  </a:extLst>
                </a:gridCol>
              </a:tblGrid>
              <a:tr h="4114800"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840225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0165" y="505967"/>
            <a:ext cx="3455671" cy="31028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711" y="1782631"/>
            <a:ext cx="6235394" cy="5495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5251" y="1665899"/>
            <a:ext cx="6566203" cy="8156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72" y="1782630"/>
            <a:ext cx="6455512" cy="8693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7764" y="505965"/>
            <a:ext cx="3098390" cy="310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67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817</TotalTime>
  <Words>0</Words>
  <Application>Microsoft Office PowerPoint</Application>
  <PresentationFormat>Custom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University of Alaska Fairbanks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Vrba</dc:creator>
  <cp:lastModifiedBy>Tom Vrba</cp:lastModifiedBy>
  <cp:revision>59</cp:revision>
  <dcterms:created xsi:type="dcterms:W3CDTF">2017-06-12T20:20:54Z</dcterms:created>
  <dcterms:modified xsi:type="dcterms:W3CDTF">2017-08-08T19:24:06Z</dcterms:modified>
</cp:coreProperties>
</file>