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9" r:id="rId2"/>
    <p:sldId id="269" r:id="rId3"/>
    <p:sldId id="268" r:id="rId4"/>
    <p:sldId id="270" r:id="rId5"/>
  </p:sldIdLst>
  <p:sldSz cx="438912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33" autoAdjust="0"/>
  </p:normalViewPr>
  <p:slideViewPr>
    <p:cSldViewPr snapToGrid="0">
      <p:cViewPr>
        <p:scale>
          <a:sx n="25" d="100"/>
          <a:sy n="25" d="100"/>
        </p:scale>
        <p:origin x="1340" y="2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04C1C-BD85-41DD-AB7B-F4BFFBB03ED0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3030200" y="1143000"/>
            <a:ext cx="32918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CBC1A-9D9C-4464-B1DC-18361EF7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7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673418"/>
            <a:ext cx="329184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161223"/>
            <a:ext cx="329184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5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219075"/>
            <a:ext cx="9464040" cy="34871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219075"/>
            <a:ext cx="27843480" cy="34871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2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1025843"/>
            <a:ext cx="3785616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2753678"/>
            <a:ext cx="3785616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3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095375"/>
            <a:ext cx="1865376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095375"/>
            <a:ext cx="1865376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0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075"/>
            <a:ext cx="37856160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1008698"/>
            <a:ext cx="18568033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1503045"/>
            <a:ext cx="18568033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1008698"/>
            <a:ext cx="1865947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503045"/>
            <a:ext cx="18659477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2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8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1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74320"/>
            <a:ext cx="14156053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592455"/>
            <a:ext cx="2221992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1234440"/>
            <a:ext cx="14156053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8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74320"/>
            <a:ext cx="14156053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592455"/>
            <a:ext cx="2221992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1234440"/>
            <a:ext cx="14156053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9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19075"/>
            <a:ext cx="3785616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095375"/>
            <a:ext cx="3785616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813810"/>
            <a:ext cx="98755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813810"/>
            <a:ext cx="148132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813810"/>
            <a:ext cx="98755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93727"/>
              </p:ext>
            </p:extLst>
          </p:nvPr>
        </p:nvGraphicFramePr>
        <p:xfrm>
          <a:off x="0" y="0"/>
          <a:ext cx="438912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88810535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79629882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10483622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67141893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04241410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05528766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840225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249" y="1367028"/>
            <a:ext cx="3118104" cy="138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89628"/>
              </p:ext>
            </p:extLst>
          </p:nvPr>
        </p:nvGraphicFramePr>
        <p:xfrm>
          <a:off x="0" y="0"/>
          <a:ext cx="438912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88810535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79629882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10483622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67141893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04241410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05528766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84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5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271472"/>
              </p:ext>
            </p:extLst>
          </p:nvPr>
        </p:nvGraphicFramePr>
        <p:xfrm>
          <a:off x="0" y="0"/>
          <a:ext cx="438912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88810535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79629882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10483622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67141893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04241410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05528766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4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12214"/>
              </p:ext>
            </p:extLst>
          </p:nvPr>
        </p:nvGraphicFramePr>
        <p:xfrm>
          <a:off x="0" y="-1"/>
          <a:ext cx="438912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88810535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79629882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10483622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67141893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04241410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05528766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4022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765" y="505967"/>
            <a:ext cx="3455671" cy="31028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311" y="1782631"/>
            <a:ext cx="6235394" cy="549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851" y="1665899"/>
            <a:ext cx="6566203" cy="815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72" y="1782630"/>
            <a:ext cx="6455512" cy="869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364" y="505965"/>
            <a:ext cx="3098390" cy="31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7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818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Alaska Fairbanks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Vrba</dc:creator>
  <cp:lastModifiedBy>Tom Vrba</cp:lastModifiedBy>
  <cp:revision>59</cp:revision>
  <dcterms:created xsi:type="dcterms:W3CDTF">2017-06-12T20:20:54Z</dcterms:created>
  <dcterms:modified xsi:type="dcterms:W3CDTF">2017-08-08T19:22:28Z</dcterms:modified>
</cp:coreProperties>
</file>