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"/>
  </p:notesMasterIdLst>
  <p:sldIdLst>
    <p:sldId id="269" r:id="rId2"/>
    <p:sldId id="268" r:id="rId3"/>
  </p:sldIdLst>
  <p:sldSz cx="21945600" cy="4114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933" autoAdjust="0"/>
  </p:normalViewPr>
  <p:slideViewPr>
    <p:cSldViewPr snapToGrid="0">
      <p:cViewPr varScale="1">
        <p:scale>
          <a:sx n="68" d="100"/>
          <a:sy n="68" d="100"/>
        </p:scale>
        <p:origin x="140" y="1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704C1C-BD85-41DD-AB7B-F4BFFBB03ED0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4800600" y="1143000"/>
            <a:ext cx="164592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1CBC1A-9D9C-4464-B1DC-18361EF76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572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673418"/>
            <a:ext cx="16459200" cy="1432560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2161223"/>
            <a:ext cx="16459200" cy="993457"/>
          </a:xfrm>
        </p:spPr>
        <p:txBody>
          <a:bodyPr/>
          <a:lstStyle>
            <a:lvl1pPr marL="0" indent="0" algn="ctr">
              <a:buNone/>
              <a:defRPr sz="1440"/>
            </a:lvl1pPr>
            <a:lvl2pPr marL="274320" indent="0" algn="ctr">
              <a:buNone/>
              <a:defRPr sz="1200"/>
            </a:lvl2pPr>
            <a:lvl3pPr marL="548640" indent="0" algn="ctr">
              <a:buNone/>
              <a:defRPr sz="1080"/>
            </a:lvl3pPr>
            <a:lvl4pPr marL="822960" indent="0" algn="ctr">
              <a:buNone/>
              <a:defRPr sz="960"/>
            </a:lvl4pPr>
            <a:lvl5pPr marL="1097280" indent="0" algn="ctr">
              <a:buNone/>
              <a:defRPr sz="960"/>
            </a:lvl5pPr>
            <a:lvl6pPr marL="1371600" indent="0" algn="ctr">
              <a:buNone/>
              <a:defRPr sz="960"/>
            </a:lvl6pPr>
            <a:lvl7pPr marL="1645920" indent="0" algn="ctr">
              <a:buNone/>
              <a:defRPr sz="960"/>
            </a:lvl7pPr>
            <a:lvl8pPr marL="1920240" indent="0" algn="ctr">
              <a:buNone/>
              <a:defRPr sz="960"/>
            </a:lvl8pPr>
            <a:lvl9pPr marL="2194560" indent="0" algn="ctr">
              <a:buNone/>
              <a:defRPr sz="96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05725-BA17-4274-8027-9F51FB77D5DB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B4707-3A11-4838-A953-E524D764F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915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05725-BA17-4274-8027-9F51FB77D5DB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B4707-3A11-4838-A953-E524D764F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144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704820" y="219075"/>
            <a:ext cx="4732020" cy="348710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08760" y="219075"/>
            <a:ext cx="13921740" cy="348710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05725-BA17-4274-8027-9F51FB77D5DB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B4707-3A11-4838-A953-E524D764F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292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05725-BA17-4274-8027-9F51FB77D5DB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B4707-3A11-4838-A953-E524D764F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258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7330" y="1025843"/>
            <a:ext cx="18928080" cy="1711642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7330" y="2753678"/>
            <a:ext cx="18928080" cy="900112"/>
          </a:xfrm>
        </p:spPr>
        <p:txBody>
          <a:bodyPr/>
          <a:lstStyle>
            <a:lvl1pPr marL="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1pPr>
            <a:lvl2pPr marL="2743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548640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3pPr>
            <a:lvl4pPr marL="8229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4pPr>
            <a:lvl5pPr marL="109728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5pPr>
            <a:lvl6pPr marL="137160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6pPr>
            <a:lvl7pPr marL="164592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7pPr>
            <a:lvl8pPr marL="192024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8pPr>
            <a:lvl9pPr marL="21945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05725-BA17-4274-8027-9F51FB77D5DB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B4707-3A11-4838-A953-E524D764F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663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8760" y="1095375"/>
            <a:ext cx="9326880" cy="26108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09960" y="1095375"/>
            <a:ext cx="9326880" cy="26108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05725-BA17-4274-8027-9F51FB77D5DB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B4707-3A11-4838-A953-E524D764F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32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8" y="219075"/>
            <a:ext cx="18928080" cy="7953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1619" y="1008698"/>
            <a:ext cx="9284017" cy="494347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1619" y="1503045"/>
            <a:ext cx="9284017" cy="221075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109960" y="1008698"/>
            <a:ext cx="9329738" cy="494347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109960" y="1503045"/>
            <a:ext cx="9329738" cy="221075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05725-BA17-4274-8027-9F51FB77D5DB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B4707-3A11-4838-A953-E524D764F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866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05725-BA17-4274-8027-9F51FB77D5DB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B4707-3A11-4838-A953-E524D764F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18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05725-BA17-4274-8027-9F51FB77D5DB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B4707-3A11-4838-A953-E524D764F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198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9" y="274320"/>
            <a:ext cx="7078027" cy="96012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29738" y="592455"/>
            <a:ext cx="11109960" cy="2924175"/>
          </a:xfrm>
        </p:spPr>
        <p:txBody>
          <a:bodyPr/>
          <a:lstStyle>
            <a:lvl1pPr>
              <a:defRPr sz="1920"/>
            </a:lvl1pPr>
            <a:lvl2pPr>
              <a:defRPr sz="1680"/>
            </a:lvl2pPr>
            <a:lvl3pPr>
              <a:defRPr sz="144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19" y="1234440"/>
            <a:ext cx="7078027" cy="2286953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05725-BA17-4274-8027-9F51FB77D5DB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B4707-3A11-4838-A953-E524D764F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090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9" y="274320"/>
            <a:ext cx="7078027" cy="96012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329738" y="592455"/>
            <a:ext cx="11109960" cy="2924175"/>
          </a:xfrm>
        </p:spPr>
        <p:txBody>
          <a:bodyPr anchor="t"/>
          <a:lstStyle>
            <a:lvl1pPr marL="0" indent="0">
              <a:buNone/>
              <a:defRPr sz="1920"/>
            </a:lvl1pPr>
            <a:lvl2pPr marL="274320" indent="0">
              <a:buNone/>
              <a:defRPr sz="1680"/>
            </a:lvl2pPr>
            <a:lvl3pPr marL="548640" indent="0">
              <a:buNone/>
              <a:defRPr sz="1440"/>
            </a:lvl3pPr>
            <a:lvl4pPr marL="822960" indent="0">
              <a:buNone/>
              <a:defRPr sz="1200"/>
            </a:lvl4pPr>
            <a:lvl5pPr marL="1097280" indent="0">
              <a:buNone/>
              <a:defRPr sz="1200"/>
            </a:lvl5pPr>
            <a:lvl6pPr marL="1371600" indent="0">
              <a:buNone/>
              <a:defRPr sz="1200"/>
            </a:lvl6pPr>
            <a:lvl7pPr marL="1645920" indent="0">
              <a:buNone/>
              <a:defRPr sz="1200"/>
            </a:lvl7pPr>
            <a:lvl8pPr marL="1920240" indent="0">
              <a:buNone/>
              <a:defRPr sz="1200"/>
            </a:lvl8pPr>
            <a:lvl9pPr marL="219456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19" y="1234440"/>
            <a:ext cx="7078027" cy="2286953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05725-BA17-4274-8027-9F51FB77D5DB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B4707-3A11-4838-A953-E524D764F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744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08760" y="219075"/>
            <a:ext cx="18928080" cy="795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8760" y="1095375"/>
            <a:ext cx="18928080" cy="2610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08760" y="3813810"/>
            <a:ext cx="4937760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505725-BA17-4274-8027-9F51FB77D5DB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69480" y="3813810"/>
            <a:ext cx="7406640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499080" y="3813810"/>
            <a:ext cx="4937760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9B4707-3A11-4838-A953-E524D764F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723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48640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54864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5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0153305"/>
              </p:ext>
            </p:extLst>
          </p:nvPr>
        </p:nvGraphicFramePr>
        <p:xfrm>
          <a:off x="0" y="0"/>
          <a:ext cx="219456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0">
                  <a:extLst>
                    <a:ext uri="{9D8B030D-6E8A-4147-A177-3AD203B41FA5}">
                      <a16:colId xmlns:a16="http://schemas.microsoft.com/office/drawing/2014/main" val="2980037731"/>
                    </a:ext>
                  </a:extLst>
                </a:gridCol>
                <a:gridCol w="7315200">
                  <a:extLst>
                    <a:ext uri="{9D8B030D-6E8A-4147-A177-3AD203B41FA5}">
                      <a16:colId xmlns:a16="http://schemas.microsoft.com/office/drawing/2014/main" val="2978943348"/>
                    </a:ext>
                  </a:extLst>
                </a:gridCol>
                <a:gridCol w="7315200">
                  <a:extLst>
                    <a:ext uri="{9D8B030D-6E8A-4147-A177-3AD203B41FA5}">
                      <a16:colId xmlns:a16="http://schemas.microsoft.com/office/drawing/2014/main" val="96073063"/>
                    </a:ext>
                  </a:extLst>
                </a:gridCol>
              </a:tblGrid>
              <a:tr h="41148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14261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553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74556"/>
              </p:ext>
            </p:extLst>
          </p:nvPr>
        </p:nvGraphicFramePr>
        <p:xfrm>
          <a:off x="0" y="0"/>
          <a:ext cx="219456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0">
                  <a:extLst>
                    <a:ext uri="{9D8B030D-6E8A-4147-A177-3AD203B41FA5}">
                      <a16:colId xmlns:a16="http://schemas.microsoft.com/office/drawing/2014/main" val="2980037731"/>
                    </a:ext>
                  </a:extLst>
                </a:gridCol>
                <a:gridCol w="7315200">
                  <a:extLst>
                    <a:ext uri="{9D8B030D-6E8A-4147-A177-3AD203B41FA5}">
                      <a16:colId xmlns:a16="http://schemas.microsoft.com/office/drawing/2014/main" val="2978943348"/>
                    </a:ext>
                  </a:extLst>
                </a:gridCol>
                <a:gridCol w="7315200">
                  <a:extLst>
                    <a:ext uri="{9D8B030D-6E8A-4147-A177-3AD203B41FA5}">
                      <a16:colId xmlns:a16="http://schemas.microsoft.com/office/drawing/2014/main" val="96073063"/>
                    </a:ext>
                  </a:extLst>
                </a:gridCol>
              </a:tblGrid>
              <a:tr h="41148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14261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9794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817</TotalTime>
  <Words>0</Words>
  <Application>Microsoft Office PowerPoint</Application>
  <PresentationFormat>Custom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University of Alaska Fairbanks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Vrba</dc:creator>
  <cp:lastModifiedBy>Tom Vrba</cp:lastModifiedBy>
  <cp:revision>60</cp:revision>
  <dcterms:created xsi:type="dcterms:W3CDTF">2017-06-12T20:20:54Z</dcterms:created>
  <dcterms:modified xsi:type="dcterms:W3CDTF">2017-08-08T19:31:04Z</dcterms:modified>
</cp:coreProperties>
</file>