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9" r:id="rId2"/>
    <p:sldId id="268" r:id="rId3"/>
  </p:sldIdLst>
  <p:sldSz cx="36576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33" autoAdjust="0"/>
  </p:normalViewPr>
  <p:slideViewPr>
    <p:cSldViewPr snapToGrid="0">
      <p:cViewPr varScale="1">
        <p:scale>
          <a:sx n="41" d="100"/>
          <a:sy n="41" d="100"/>
        </p:scale>
        <p:origin x="76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287000" y="1143000"/>
            <a:ext cx="2743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673418"/>
            <a:ext cx="27432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161223"/>
            <a:ext cx="27432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219075"/>
            <a:ext cx="788670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219075"/>
            <a:ext cx="2320290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025843"/>
            <a:ext cx="315468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753678"/>
            <a:ext cx="315468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095375"/>
            <a:ext cx="1554480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095375"/>
            <a:ext cx="1554480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9075"/>
            <a:ext cx="3154680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008698"/>
            <a:ext cx="1547336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503045"/>
            <a:ext cx="15473361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008698"/>
            <a:ext cx="1554956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503045"/>
            <a:ext cx="15549564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74320"/>
            <a:ext cx="1179671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92455"/>
            <a:ext cx="185166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234440"/>
            <a:ext cx="1179671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74320"/>
            <a:ext cx="1179671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92455"/>
            <a:ext cx="185166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234440"/>
            <a:ext cx="1179671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19075"/>
            <a:ext cx="315468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095375"/>
            <a:ext cx="315468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813810"/>
            <a:ext cx="8229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813810"/>
            <a:ext cx="12344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813810"/>
            <a:ext cx="8229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73555"/>
              </p:ext>
            </p:extLst>
          </p:nvPr>
        </p:nvGraphicFramePr>
        <p:xfrm>
          <a:off x="0" y="0"/>
          <a:ext cx="3657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3281"/>
              </p:ext>
            </p:extLst>
          </p:nvPr>
        </p:nvGraphicFramePr>
        <p:xfrm>
          <a:off x="0" y="0"/>
          <a:ext cx="3657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60</cp:revision>
  <dcterms:created xsi:type="dcterms:W3CDTF">2017-06-12T20:20:54Z</dcterms:created>
  <dcterms:modified xsi:type="dcterms:W3CDTF">2017-08-08T19:30:52Z</dcterms:modified>
</cp:coreProperties>
</file>