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9" r:id="rId2"/>
    <p:sldId id="268" r:id="rId3"/>
  </p:sldIdLst>
  <p:sldSz cx="512064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33" autoAdjust="0"/>
  </p:normalViewPr>
  <p:slideViewPr>
    <p:cSldViewPr snapToGrid="0">
      <p:cViewPr varScale="1">
        <p:scale>
          <a:sx n="29" d="100"/>
          <a:sy n="29" d="100"/>
        </p:scale>
        <p:origin x="204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73400" y="1143000"/>
            <a:ext cx="3840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673418"/>
            <a:ext cx="384048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161223"/>
            <a:ext cx="38404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219075"/>
            <a:ext cx="1104138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219075"/>
            <a:ext cx="3248406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025843"/>
            <a:ext cx="4416552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753678"/>
            <a:ext cx="4416552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95375"/>
            <a:ext cx="217627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95375"/>
            <a:ext cx="217627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19075"/>
            <a:ext cx="4416552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008698"/>
            <a:ext cx="21662705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503045"/>
            <a:ext cx="21662705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008698"/>
            <a:ext cx="2176939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503045"/>
            <a:ext cx="21769390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74320"/>
            <a:ext cx="165153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92455"/>
            <a:ext cx="2592324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234440"/>
            <a:ext cx="165153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74320"/>
            <a:ext cx="165153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92455"/>
            <a:ext cx="2592324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234440"/>
            <a:ext cx="165153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19075"/>
            <a:ext cx="441655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95375"/>
            <a:ext cx="441655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813810"/>
            <a:ext cx="11521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813810"/>
            <a:ext cx="172821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813810"/>
            <a:ext cx="11521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84790"/>
              </p:ext>
            </p:extLst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59</cp:revision>
  <dcterms:created xsi:type="dcterms:W3CDTF">2017-06-12T20:20:54Z</dcterms:created>
  <dcterms:modified xsi:type="dcterms:W3CDTF">2017-08-08T19:28:27Z</dcterms:modified>
</cp:coreProperties>
</file>