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9" r:id="rId3"/>
    <p:sldId id="268" r:id="rId4"/>
    <p:sldId id="270" r:id="rId5"/>
  </p:sldIdLst>
  <p:sldSz cx="512064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33" autoAdjust="0"/>
  </p:normalViewPr>
  <p:slideViewPr>
    <p:cSldViewPr snapToGrid="0">
      <p:cViewPr varScale="1">
        <p:scale>
          <a:sx n="29" d="100"/>
          <a:sy n="29" d="100"/>
        </p:scale>
        <p:origin x="204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04C1C-BD85-41DD-AB7B-F4BFFBB03ED0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773400" y="1143000"/>
            <a:ext cx="3840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BC1A-9D9C-4464-B1DC-18361EF7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673418"/>
            <a:ext cx="384048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161223"/>
            <a:ext cx="384048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219075"/>
            <a:ext cx="11041380" cy="3487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219075"/>
            <a:ext cx="32484060" cy="3487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1025843"/>
            <a:ext cx="4416552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2753678"/>
            <a:ext cx="4416552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95375"/>
            <a:ext cx="21762720" cy="2610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19075"/>
            <a:ext cx="44165520" cy="795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1008698"/>
            <a:ext cx="21662705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503045"/>
            <a:ext cx="21662705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1008698"/>
            <a:ext cx="21769390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503045"/>
            <a:ext cx="21769390" cy="22107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92455"/>
            <a:ext cx="2592324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274320"/>
            <a:ext cx="1651539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92455"/>
            <a:ext cx="2592324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1234440"/>
            <a:ext cx="1651539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19075"/>
            <a:ext cx="4416552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95375"/>
            <a:ext cx="4416552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5725-BA17-4274-8027-9F51FB77D5DB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813810"/>
            <a:ext cx="172821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813810"/>
            <a:ext cx="1152144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4707-3A11-4838-A953-E524D764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67930"/>
              </p:ext>
            </p:extLst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972" y="774859"/>
            <a:ext cx="3695238" cy="256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093" y="774859"/>
            <a:ext cx="5600000" cy="25650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3200" y="774858"/>
            <a:ext cx="5600000" cy="2565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410" y="774857"/>
            <a:ext cx="5600000" cy="25650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249" y="1367024"/>
            <a:ext cx="3118104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5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84790"/>
              </p:ext>
            </p:extLst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0" y="0"/>
          <a:ext cx="51206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888105351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796298822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10483622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67141893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304241410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805528766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43931326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4022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364" y="505967"/>
            <a:ext cx="3455671" cy="31028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911" y="1782630"/>
            <a:ext cx="6235394" cy="549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50" y="1665898"/>
            <a:ext cx="6566203" cy="815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72" y="1782630"/>
            <a:ext cx="6455512" cy="869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64" y="505965"/>
            <a:ext cx="3098390" cy="31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9BD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Alaska Fairbanks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Vrba</dc:creator>
  <cp:lastModifiedBy>Tom Vrba</cp:lastModifiedBy>
  <cp:revision>58</cp:revision>
  <dcterms:created xsi:type="dcterms:W3CDTF">2017-06-12T20:20:54Z</dcterms:created>
  <dcterms:modified xsi:type="dcterms:W3CDTF">2017-07-26T18:21:58Z</dcterms:modified>
</cp:coreProperties>
</file>