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4"/>
  </p:sldMasterIdLst>
  <p:notesMasterIdLst>
    <p:notesMasterId r:id="rId20"/>
  </p:notesMasterIdLst>
  <p:sldIdLst>
    <p:sldId id="257" r:id="rId5"/>
    <p:sldId id="259" r:id="rId6"/>
    <p:sldId id="261" r:id="rId7"/>
    <p:sldId id="262" r:id="rId8"/>
    <p:sldId id="266" r:id="rId9"/>
    <p:sldId id="268" r:id="rId10"/>
    <p:sldId id="267" r:id="rId11"/>
    <p:sldId id="269" r:id="rId12"/>
    <p:sldId id="275" r:id="rId13"/>
    <p:sldId id="270" r:id="rId14"/>
    <p:sldId id="271" r:id="rId15"/>
    <p:sldId id="272" r:id="rId16"/>
    <p:sldId id="273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6D9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5A5DE-8D43-A3A5-7F9E-5D9AF5604D6B}" v="283" dt="2024-04-25T18:42:21.705"/>
    <p1510:client id="{33C262DE-6214-4040-88F8-243140D8FD69}" v="2863" dt="2024-04-24T22:34:39.277"/>
    <p1510:client id="{80872B68-9AC4-6C8D-FEA0-E9B0DC8FF9EC}" v="678" dt="2024-04-24T20:38:24.966"/>
    <p1510:client id="{A4ACB1E1-18D2-4D08-B32F-EFA635644807}" v="21" dt="2024-04-25T19:52:25.623"/>
    <p1510:client id="{BA2E2E4E-441E-DEDB-608F-78D19463801E}" v="1" dt="2024-04-24T20:39:41.346"/>
    <p1510:client id="{F2D9E34C-A935-35F4-C69A-F1B992090361}" v="28" dt="2024-04-25T19:15:34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 snapToGrid="0">
      <p:cViewPr>
        <p:scale>
          <a:sx n="72" d="100"/>
          <a:sy n="72" d="100"/>
        </p:scale>
        <p:origin x="423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896EC-2DDF-476C-A50D-41282CA8A3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0A5336-8A5D-428B-9961-A576434584EF}">
      <dgm:prSet custT="1"/>
      <dgm:spPr/>
      <dgm:t>
        <a:bodyPr/>
        <a:lstStyle/>
        <a:p>
          <a:r>
            <a:rPr lang="en-US" sz="1600" b="1"/>
            <a:t>Stock: </a:t>
          </a:r>
        </a:p>
        <a:p>
          <a:r>
            <a:rPr lang="en-US" sz="1100"/>
            <a:t>A stock represents ownership in a company and typically entitles the holder to a portion of the company's assets and profits. </a:t>
          </a:r>
        </a:p>
      </dgm:t>
    </dgm:pt>
    <dgm:pt modelId="{AC0CD010-5635-4154-A059-A294182018FB}" type="parTrans" cxnId="{E714468F-5BBE-43D6-B8B6-CF7CBF860257}">
      <dgm:prSet/>
      <dgm:spPr/>
      <dgm:t>
        <a:bodyPr/>
        <a:lstStyle/>
        <a:p>
          <a:endParaRPr lang="en-US"/>
        </a:p>
      </dgm:t>
    </dgm:pt>
    <dgm:pt modelId="{1BA6A196-4F0A-428D-AAC2-8D017D4C8A94}" type="sibTrans" cxnId="{E714468F-5BBE-43D6-B8B6-CF7CBF860257}">
      <dgm:prSet/>
      <dgm:spPr/>
      <dgm:t>
        <a:bodyPr/>
        <a:lstStyle/>
        <a:p>
          <a:endParaRPr lang="en-US"/>
        </a:p>
      </dgm:t>
    </dgm:pt>
    <dgm:pt modelId="{21EAD6E6-3A91-435C-BB94-ED74B4D823D7}">
      <dgm:prSet custT="1"/>
      <dgm:spPr/>
      <dgm:t>
        <a:bodyPr/>
        <a:lstStyle/>
        <a:p>
          <a:r>
            <a:rPr lang="en-US" sz="1600" b="1"/>
            <a:t>Portfolio:</a:t>
          </a:r>
          <a:endParaRPr lang="en-US" sz="1100"/>
        </a:p>
        <a:p>
          <a:r>
            <a:rPr lang="en-US" sz="1100"/>
            <a:t>A portfolio is a collection of financial assets such as stocks, bonds, and other investments held by an individual or entity. </a:t>
          </a:r>
        </a:p>
      </dgm:t>
    </dgm:pt>
    <dgm:pt modelId="{FED21520-614D-4C12-A7E8-DABA0FDB8088}" type="parTrans" cxnId="{86A47275-F504-49AF-B45B-F665EED533C3}">
      <dgm:prSet/>
      <dgm:spPr/>
      <dgm:t>
        <a:bodyPr/>
        <a:lstStyle/>
        <a:p>
          <a:endParaRPr lang="en-US"/>
        </a:p>
      </dgm:t>
    </dgm:pt>
    <dgm:pt modelId="{36C4A1CA-DF62-48FC-B76C-E5EE41D2B1A4}" type="sibTrans" cxnId="{86A47275-F504-49AF-B45B-F665EED533C3}">
      <dgm:prSet/>
      <dgm:spPr/>
      <dgm:t>
        <a:bodyPr/>
        <a:lstStyle/>
        <a:p>
          <a:endParaRPr lang="en-US"/>
        </a:p>
      </dgm:t>
    </dgm:pt>
    <dgm:pt modelId="{E0667100-AF91-4EC0-8FFE-391A1933B74F}">
      <dgm:prSet custT="1"/>
      <dgm:spPr/>
      <dgm:t>
        <a:bodyPr/>
        <a:lstStyle/>
        <a:p>
          <a:r>
            <a:rPr lang="en-US" sz="1600" b="1"/>
            <a:t>Portfolio analysis:</a:t>
          </a:r>
          <a:r>
            <a:rPr lang="en-US" sz="1100"/>
            <a:t> </a:t>
          </a:r>
        </a:p>
        <a:p>
          <a:r>
            <a:rPr lang="en-US" sz="1100"/>
            <a:t>Portfolio analysis involves evaluating the composition, performance, and risk characteristics of a portfolio to make informed investment decisions. </a:t>
          </a:r>
        </a:p>
      </dgm:t>
    </dgm:pt>
    <dgm:pt modelId="{44314EB1-C71C-45C0-A830-2CA3CF21580C}" type="parTrans" cxnId="{E70D4B50-BFFF-46BA-9E64-B732368D65F6}">
      <dgm:prSet/>
      <dgm:spPr/>
      <dgm:t>
        <a:bodyPr/>
        <a:lstStyle/>
        <a:p>
          <a:endParaRPr lang="en-US"/>
        </a:p>
      </dgm:t>
    </dgm:pt>
    <dgm:pt modelId="{00BAA570-44A5-4131-AA01-33F348A7CBB2}" type="sibTrans" cxnId="{E70D4B50-BFFF-46BA-9E64-B732368D65F6}">
      <dgm:prSet/>
      <dgm:spPr/>
      <dgm:t>
        <a:bodyPr/>
        <a:lstStyle/>
        <a:p>
          <a:endParaRPr lang="en-US"/>
        </a:p>
      </dgm:t>
    </dgm:pt>
    <dgm:pt modelId="{8E89C0D4-EFA3-4D77-A713-E7E5C4293414}">
      <dgm:prSet custT="1"/>
      <dgm:spPr/>
      <dgm:t>
        <a:bodyPr/>
        <a:lstStyle/>
        <a:p>
          <a:r>
            <a:rPr lang="en-US" sz="1600" b="1"/>
            <a:t>CAPM (Capital Asset Pricing Model):</a:t>
          </a:r>
        </a:p>
        <a:p>
          <a:r>
            <a:rPr lang="en-US" sz="1100"/>
            <a:t>CAPM is a financial model that describes the relationship between expected return and risk for individual securities, helping investors determine the expected return on an investment given its risk.</a:t>
          </a:r>
        </a:p>
      </dgm:t>
    </dgm:pt>
    <dgm:pt modelId="{3D9B7097-B722-48FF-9B5B-EDF89D90F381}" type="parTrans" cxnId="{569903D0-1695-4907-B24D-463FAC9AA8BC}">
      <dgm:prSet/>
      <dgm:spPr/>
      <dgm:t>
        <a:bodyPr/>
        <a:lstStyle/>
        <a:p>
          <a:endParaRPr lang="en-US"/>
        </a:p>
      </dgm:t>
    </dgm:pt>
    <dgm:pt modelId="{CD264203-18DD-486B-BC67-2F2392484342}" type="sibTrans" cxnId="{569903D0-1695-4907-B24D-463FAC9AA8BC}">
      <dgm:prSet/>
      <dgm:spPr/>
      <dgm:t>
        <a:bodyPr/>
        <a:lstStyle/>
        <a:p>
          <a:endParaRPr lang="en-US"/>
        </a:p>
      </dgm:t>
    </dgm:pt>
    <dgm:pt modelId="{4173BC17-88FF-4A35-96EE-8322EB303220}" type="pres">
      <dgm:prSet presAssocID="{959896EC-2DDF-476C-A50D-41282CA8A309}" presName="root" presStyleCnt="0">
        <dgm:presLayoutVars>
          <dgm:dir/>
          <dgm:resizeHandles val="exact"/>
        </dgm:presLayoutVars>
      </dgm:prSet>
      <dgm:spPr/>
    </dgm:pt>
    <dgm:pt modelId="{FBFA5436-42B6-481C-95A8-784C196B175B}" type="pres">
      <dgm:prSet presAssocID="{4F0A5336-8A5D-428B-9961-A576434584EF}" presName="compNode" presStyleCnt="0"/>
      <dgm:spPr/>
    </dgm:pt>
    <dgm:pt modelId="{9221F826-32B0-434B-8863-43E6D2790EC6}" type="pres">
      <dgm:prSet presAssocID="{4F0A5336-8A5D-428B-9961-A57643458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53F4858A-0419-4E82-9E44-BAACD577DE90}" type="pres">
      <dgm:prSet presAssocID="{4F0A5336-8A5D-428B-9961-A576434584EF}" presName="spaceRect" presStyleCnt="0"/>
      <dgm:spPr/>
    </dgm:pt>
    <dgm:pt modelId="{EAC23B61-3F22-411A-9F67-320267EDE9CC}" type="pres">
      <dgm:prSet presAssocID="{4F0A5336-8A5D-428B-9961-A576434584EF}" presName="textRect" presStyleLbl="revTx" presStyleIdx="0" presStyleCnt="4">
        <dgm:presLayoutVars>
          <dgm:chMax val="1"/>
          <dgm:chPref val="1"/>
        </dgm:presLayoutVars>
      </dgm:prSet>
      <dgm:spPr/>
    </dgm:pt>
    <dgm:pt modelId="{5BAC2E1F-4074-44F5-AB32-B726CEBAA7D9}" type="pres">
      <dgm:prSet presAssocID="{1BA6A196-4F0A-428D-AAC2-8D017D4C8A94}" presName="sibTrans" presStyleCnt="0"/>
      <dgm:spPr/>
    </dgm:pt>
    <dgm:pt modelId="{7000652E-EB6D-430E-865C-C6FA6B27073A}" type="pres">
      <dgm:prSet presAssocID="{21EAD6E6-3A91-435C-BB94-ED74B4D823D7}" presName="compNode" presStyleCnt="0"/>
      <dgm:spPr/>
    </dgm:pt>
    <dgm:pt modelId="{E184EC95-9833-4590-99F6-97CD9C283F5C}" type="pres">
      <dgm:prSet presAssocID="{21EAD6E6-3A91-435C-BB94-ED74B4D823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15C0DC5-4B9A-44ED-B2E6-2253001C1A2A}" type="pres">
      <dgm:prSet presAssocID="{21EAD6E6-3A91-435C-BB94-ED74B4D823D7}" presName="spaceRect" presStyleCnt="0"/>
      <dgm:spPr/>
    </dgm:pt>
    <dgm:pt modelId="{08722AEE-E767-4791-B506-65B1176ACFE6}" type="pres">
      <dgm:prSet presAssocID="{21EAD6E6-3A91-435C-BB94-ED74B4D823D7}" presName="textRect" presStyleLbl="revTx" presStyleIdx="1" presStyleCnt="4">
        <dgm:presLayoutVars>
          <dgm:chMax val="1"/>
          <dgm:chPref val="1"/>
        </dgm:presLayoutVars>
      </dgm:prSet>
      <dgm:spPr/>
    </dgm:pt>
    <dgm:pt modelId="{DAFB99C5-F7A9-4BD8-A989-3E7E05F18373}" type="pres">
      <dgm:prSet presAssocID="{36C4A1CA-DF62-48FC-B76C-E5EE41D2B1A4}" presName="sibTrans" presStyleCnt="0"/>
      <dgm:spPr/>
    </dgm:pt>
    <dgm:pt modelId="{9FDD278E-C9A8-422E-81AD-A460D0377775}" type="pres">
      <dgm:prSet presAssocID="{E0667100-AF91-4EC0-8FFE-391A1933B74F}" presName="compNode" presStyleCnt="0"/>
      <dgm:spPr/>
    </dgm:pt>
    <dgm:pt modelId="{0C7CD3C1-978F-4203-A964-47F4DD755807}" type="pres">
      <dgm:prSet presAssocID="{E0667100-AF91-4EC0-8FFE-391A1933B7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E4909B-7811-47D4-BF16-D4B2ECA259FC}" type="pres">
      <dgm:prSet presAssocID="{E0667100-AF91-4EC0-8FFE-391A1933B74F}" presName="spaceRect" presStyleCnt="0"/>
      <dgm:spPr/>
    </dgm:pt>
    <dgm:pt modelId="{3B556D53-AD70-4A34-A111-56AF255322F0}" type="pres">
      <dgm:prSet presAssocID="{E0667100-AF91-4EC0-8FFE-391A1933B74F}" presName="textRect" presStyleLbl="revTx" presStyleIdx="2" presStyleCnt="4">
        <dgm:presLayoutVars>
          <dgm:chMax val="1"/>
          <dgm:chPref val="1"/>
        </dgm:presLayoutVars>
      </dgm:prSet>
      <dgm:spPr/>
    </dgm:pt>
    <dgm:pt modelId="{EF1348A0-274E-4C8C-8D02-2BA543BD4993}" type="pres">
      <dgm:prSet presAssocID="{00BAA570-44A5-4131-AA01-33F348A7CBB2}" presName="sibTrans" presStyleCnt="0"/>
      <dgm:spPr/>
    </dgm:pt>
    <dgm:pt modelId="{964289EF-D75F-4662-B79B-AA1305E03718}" type="pres">
      <dgm:prSet presAssocID="{8E89C0D4-EFA3-4D77-A713-E7E5C4293414}" presName="compNode" presStyleCnt="0"/>
      <dgm:spPr/>
    </dgm:pt>
    <dgm:pt modelId="{354804DE-650E-4F68-8D4E-3FE176E1883E}" type="pres">
      <dgm:prSet presAssocID="{8E89C0D4-EFA3-4D77-A713-E7E5C42934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42101C1D-FBDD-4D16-BBB3-8EE7218A7A65}" type="pres">
      <dgm:prSet presAssocID="{8E89C0D4-EFA3-4D77-A713-E7E5C4293414}" presName="spaceRect" presStyleCnt="0"/>
      <dgm:spPr/>
    </dgm:pt>
    <dgm:pt modelId="{4C8C27D2-691C-4FAA-A1EA-90D33B54A34B}" type="pres">
      <dgm:prSet presAssocID="{8E89C0D4-EFA3-4D77-A713-E7E5C429341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FB5164-1D27-4FEC-8404-B10020454C30}" type="presOf" srcId="{4F0A5336-8A5D-428B-9961-A576434584EF}" destId="{EAC23B61-3F22-411A-9F67-320267EDE9CC}" srcOrd="0" destOrd="0" presId="urn:microsoft.com/office/officeart/2018/2/layout/IconLabelList"/>
    <dgm:cxn modelId="{E70D4B50-BFFF-46BA-9E64-B732368D65F6}" srcId="{959896EC-2DDF-476C-A50D-41282CA8A309}" destId="{E0667100-AF91-4EC0-8FFE-391A1933B74F}" srcOrd="2" destOrd="0" parTransId="{44314EB1-C71C-45C0-A830-2CA3CF21580C}" sibTransId="{00BAA570-44A5-4131-AA01-33F348A7CBB2}"/>
    <dgm:cxn modelId="{86A47275-F504-49AF-B45B-F665EED533C3}" srcId="{959896EC-2DDF-476C-A50D-41282CA8A309}" destId="{21EAD6E6-3A91-435C-BB94-ED74B4D823D7}" srcOrd="1" destOrd="0" parTransId="{FED21520-614D-4C12-A7E8-DABA0FDB8088}" sibTransId="{36C4A1CA-DF62-48FC-B76C-E5EE41D2B1A4}"/>
    <dgm:cxn modelId="{E714468F-5BBE-43D6-B8B6-CF7CBF860257}" srcId="{959896EC-2DDF-476C-A50D-41282CA8A309}" destId="{4F0A5336-8A5D-428B-9961-A576434584EF}" srcOrd="0" destOrd="0" parTransId="{AC0CD010-5635-4154-A059-A294182018FB}" sibTransId="{1BA6A196-4F0A-428D-AAC2-8D017D4C8A94}"/>
    <dgm:cxn modelId="{F31EFAB7-DEED-4580-9D61-FEA276BB944D}" type="presOf" srcId="{8E89C0D4-EFA3-4D77-A713-E7E5C4293414}" destId="{4C8C27D2-691C-4FAA-A1EA-90D33B54A34B}" srcOrd="0" destOrd="0" presId="urn:microsoft.com/office/officeart/2018/2/layout/IconLabelList"/>
    <dgm:cxn modelId="{8FAB02BA-EC95-4FCB-87CB-CC039FD8DC7E}" type="presOf" srcId="{959896EC-2DDF-476C-A50D-41282CA8A309}" destId="{4173BC17-88FF-4A35-96EE-8322EB303220}" srcOrd="0" destOrd="0" presId="urn:microsoft.com/office/officeart/2018/2/layout/IconLabelList"/>
    <dgm:cxn modelId="{569903D0-1695-4907-B24D-463FAC9AA8BC}" srcId="{959896EC-2DDF-476C-A50D-41282CA8A309}" destId="{8E89C0D4-EFA3-4D77-A713-E7E5C4293414}" srcOrd="3" destOrd="0" parTransId="{3D9B7097-B722-48FF-9B5B-EDF89D90F381}" sibTransId="{CD264203-18DD-486B-BC67-2F2392484342}"/>
    <dgm:cxn modelId="{0CD3FDD2-BD08-4D43-8EFA-FA6CB45641A4}" type="presOf" srcId="{E0667100-AF91-4EC0-8FFE-391A1933B74F}" destId="{3B556D53-AD70-4A34-A111-56AF255322F0}" srcOrd="0" destOrd="0" presId="urn:microsoft.com/office/officeart/2018/2/layout/IconLabelList"/>
    <dgm:cxn modelId="{60062FEE-F51E-4BC8-91EA-ACD316B22153}" type="presOf" srcId="{21EAD6E6-3A91-435C-BB94-ED74B4D823D7}" destId="{08722AEE-E767-4791-B506-65B1176ACFE6}" srcOrd="0" destOrd="0" presId="urn:microsoft.com/office/officeart/2018/2/layout/IconLabelList"/>
    <dgm:cxn modelId="{439DA96A-7C1D-4DCD-93CF-6E3F8F3AC531}" type="presParOf" srcId="{4173BC17-88FF-4A35-96EE-8322EB303220}" destId="{FBFA5436-42B6-481C-95A8-784C196B175B}" srcOrd="0" destOrd="0" presId="urn:microsoft.com/office/officeart/2018/2/layout/IconLabelList"/>
    <dgm:cxn modelId="{B6C1005E-629A-46D8-BAE7-ADC201533D93}" type="presParOf" srcId="{FBFA5436-42B6-481C-95A8-784C196B175B}" destId="{9221F826-32B0-434B-8863-43E6D2790EC6}" srcOrd="0" destOrd="0" presId="urn:microsoft.com/office/officeart/2018/2/layout/IconLabelList"/>
    <dgm:cxn modelId="{17681EC2-A5D2-436F-81FE-FFFF301D499F}" type="presParOf" srcId="{FBFA5436-42B6-481C-95A8-784C196B175B}" destId="{53F4858A-0419-4E82-9E44-BAACD577DE90}" srcOrd="1" destOrd="0" presId="urn:microsoft.com/office/officeart/2018/2/layout/IconLabelList"/>
    <dgm:cxn modelId="{0D80138F-2C1D-4333-A86A-1FCFB45A4E63}" type="presParOf" srcId="{FBFA5436-42B6-481C-95A8-784C196B175B}" destId="{EAC23B61-3F22-411A-9F67-320267EDE9CC}" srcOrd="2" destOrd="0" presId="urn:microsoft.com/office/officeart/2018/2/layout/IconLabelList"/>
    <dgm:cxn modelId="{1797C421-8F31-450D-8CFB-25FB993DEC44}" type="presParOf" srcId="{4173BC17-88FF-4A35-96EE-8322EB303220}" destId="{5BAC2E1F-4074-44F5-AB32-B726CEBAA7D9}" srcOrd="1" destOrd="0" presId="urn:microsoft.com/office/officeart/2018/2/layout/IconLabelList"/>
    <dgm:cxn modelId="{AC4916B4-F5D1-4412-B966-479327CBD40E}" type="presParOf" srcId="{4173BC17-88FF-4A35-96EE-8322EB303220}" destId="{7000652E-EB6D-430E-865C-C6FA6B27073A}" srcOrd="2" destOrd="0" presId="urn:microsoft.com/office/officeart/2018/2/layout/IconLabelList"/>
    <dgm:cxn modelId="{EC313314-7526-474E-BD6C-58A3771ECDD8}" type="presParOf" srcId="{7000652E-EB6D-430E-865C-C6FA6B27073A}" destId="{E184EC95-9833-4590-99F6-97CD9C283F5C}" srcOrd="0" destOrd="0" presId="urn:microsoft.com/office/officeart/2018/2/layout/IconLabelList"/>
    <dgm:cxn modelId="{3E381DFE-89C5-4DD7-B1B2-A2EEA9626392}" type="presParOf" srcId="{7000652E-EB6D-430E-865C-C6FA6B27073A}" destId="{D15C0DC5-4B9A-44ED-B2E6-2253001C1A2A}" srcOrd="1" destOrd="0" presId="urn:microsoft.com/office/officeart/2018/2/layout/IconLabelList"/>
    <dgm:cxn modelId="{86FAB9C0-6A62-4FC1-8D24-5C36A0D9FC89}" type="presParOf" srcId="{7000652E-EB6D-430E-865C-C6FA6B27073A}" destId="{08722AEE-E767-4791-B506-65B1176ACFE6}" srcOrd="2" destOrd="0" presId="urn:microsoft.com/office/officeart/2018/2/layout/IconLabelList"/>
    <dgm:cxn modelId="{EB2B07D6-3A82-4DF5-A721-AFA65803D658}" type="presParOf" srcId="{4173BC17-88FF-4A35-96EE-8322EB303220}" destId="{DAFB99C5-F7A9-4BD8-A989-3E7E05F18373}" srcOrd="3" destOrd="0" presId="urn:microsoft.com/office/officeart/2018/2/layout/IconLabelList"/>
    <dgm:cxn modelId="{2BE640EC-E051-460D-9691-7BAB1A6B4CDB}" type="presParOf" srcId="{4173BC17-88FF-4A35-96EE-8322EB303220}" destId="{9FDD278E-C9A8-422E-81AD-A460D0377775}" srcOrd="4" destOrd="0" presId="urn:microsoft.com/office/officeart/2018/2/layout/IconLabelList"/>
    <dgm:cxn modelId="{70C5C174-6001-4141-9D2E-64FC7509F4CA}" type="presParOf" srcId="{9FDD278E-C9A8-422E-81AD-A460D0377775}" destId="{0C7CD3C1-978F-4203-A964-47F4DD755807}" srcOrd="0" destOrd="0" presId="urn:microsoft.com/office/officeart/2018/2/layout/IconLabelList"/>
    <dgm:cxn modelId="{2A9A9D49-2B84-4373-BBA5-3D9FE0647D46}" type="presParOf" srcId="{9FDD278E-C9A8-422E-81AD-A460D0377775}" destId="{71E4909B-7811-47D4-BF16-D4B2ECA259FC}" srcOrd="1" destOrd="0" presId="urn:microsoft.com/office/officeart/2018/2/layout/IconLabelList"/>
    <dgm:cxn modelId="{F0C1C7C9-1B29-4358-911A-375030A2C6FE}" type="presParOf" srcId="{9FDD278E-C9A8-422E-81AD-A460D0377775}" destId="{3B556D53-AD70-4A34-A111-56AF255322F0}" srcOrd="2" destOrd="0" presId="urn:microsoft.com/office/officeart/2018/2/layout/IconLabelList"/>
    <dgm:cxn modelId="{0CEE372C-D4D3-40E2-907E-5E6D1AFE0254}" type="presParOf" srcId="{4173BC17-88FF-4A35-96EE-8322EB303220}" destId="{EF1348A0-274E-4C8C-8D02-2BA543BD4993}" srcOrd="5" destOrd="0" presId="urn:microsoft.com/office/officeart/2018/2/layout/IconLabelList"/>
    <dgm:cxn modelId="{E4BDCB1E-93E8-4536-9649-3CE0DE105881}" type="presParOf" srcId="{4173BC17-88FF-4A35-96EE-8322EB303220}" destId="{964289EF-D75F-4662-B79B-AA1305E03718}" srcOrd="6" destOrd="0" presId="urn:microsoft.com/office/officeart/2018/2/layout/IconLabelList"/>
    <dgm:cxn modelId="{CF5A47C8-0C54-4381-AC77-AE1382F37857}" type="presParOf" srcId="{964289EF-D75F-4662-B79B-AA1305E03718}" destId="{354804DE-650E-4F68-8D4E-3FE176E1883E}" srcOrd="0" destOrd="0" presId="urn:microsoft.com/office/officeart/2018/2/layout/IconLabelList"/>
    <dgm:cxn modelId="{509F5D7C-2DEE-485F-A1FF-E9D49810095B}" type="presParOf" srcId="{964289EF-D75F-4662-B79B-AA1305E03718}" destId="{42101C1D-FBDD-4D16-BBB3-8EE7218A7A65}" srcOrd="1" destOrd="0" presId="urn:microsoft.com/office/officeart/2018/2/layout/IconLabelList"/>
    <dgm:cxn modelId="{D689E0B9-8E30-47BA-B139-CEB7F6FFF9D9}" type="presParOf" srcId="{964289EF-D75F-4662-B79B-AA1305E03718}" destId="{4C8C27D2-691C-4FAA-A1EA-90D33B54A3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A6D1D6-31C7-4BCE-A808-48194D23E02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168710-8B4E-49FC-80F5-5C7BE8042C18}">
      <dgm:prSet/>
      <dgm:spPr/>
      <dgm:t>
        <a:bodyPr/>
        <a:lstStyle/>
        <a:p>
          <a:r>
            <a:rPr lang="en-US"/>
            <a:t>1. Data Extraction</a:t>
          </a:r>
        </a:p>
      </dgm:t>
    </dgm:pt>
    <dgm:pt modelId="{272C73BE-35A9-4078-9C4D-929567DB701B}" type="parTrans" cxnId="{DCFB9C6C-8177-4B6E-8562-25AB915336E9}">
      <dgm:prSet/>
      <dgm:spPr/>
      <dgm:t>
        <a:bodyPr/>
        <a:lstStyle/>
        <a:p>
          <a:endParaRPr lang="en-US"/>
        </a:p>
      </dgm:t>
    </dgm:pt>
    <dgm:pt modelId="{A50E7CFF-066F-40B7-8AF4-FB6D7D24C0BB}" type="sibTrans" cxnId="{DCFB9C6C-8177-4B6E-8562-25AB915336E9}">
      <dgm:prSet/>
      <dgm:spPr/>
      <dgm:t>
        <a:bodyPr/>
        <a:lstStyle/>
        <a:p>
          <a:endParaRPr lang="en-US"/>
        </a:p>
      </dgm:t>
    </dgm:pt>
    <dgm:pt modelId="{38FA18BC-5D77-42A5-9389-89BBEB3B8375}">
      <dgm:prSet/>
      <dgm:spPr/>
      <dgm:t>
        <a:bodyPr/>
        <a:lstStyle/>
        <a:p>
          <a:r>
            <a:rPr lang="en-US"/>
            <a:t>2. Data Preparation</a:t>
          </a:r>
        </a:p>
      </dgm:t>
    </dgm:pt>
    <dgm:pt modelId="{25ABA3D9-ADA1-426D-807B-15D2464785DC}" type="parTrans" cxnId="{30B08D23-B82C-46AB-8EBB-6BC142E127EA}">
      <dgm:prSet/>
      <dgm:spPr/>
      <dgm:t>
        <a:bodyPr/>
        <a:lstStyle/>
        <a:p>
          <a:endParaRPr lang="en-US"/>
        </a:p>
      </dgm:t>
    </dgm:pt>
    <dgm:pt modelId="{3093B665-B1B8-456B-A1EE-ABAB10B546C8}" type="sibTrans" cxnId="{30B08D23-B82C-46AB-8EBB-6BC142E127EA}">
      <dgm:prSet/>
      <dgm:spPr/>
      <dgm:t>
        <a:bodyPr/>
        <a:lstStyle/>
        <a:p>
          <a:endParaRPr lang="en-US"/>
        </a:p>
      </dgm:t>
    </dgm:pt>
    <dgm:pt modelId="{80747EF7-DF9C-4AC9-9975-2A349CB040BF}">
      <dgm:prSet/>
      <dgm:spPr/>
      <dgm:t>
        <a:bodyPr/>
        <a:lstStyle/>
        <a:p>
          <a:pPr rtl="0"/>
          <a:r>
            <a:rPr lang="en-US"/>
            <a:t>3. </a:t>
          </a:r>
          <a:r>
            <a:rPr lang="en-US">
              <a:latin typeface="Trebuchet MS" panose="020B0603020202020204"/>
            </a:rPr>
            <a:t>Descriptive Analysis &amp; Profiling</a:t>
          </a:r>
          <a:endParaRPr lang="en-US"/>
        </a:p>
      </dgm:t>
    </dgm:pt>
    <dgm:pt modelId="{1BB92B9D-9BB7-4383-8C2A-7A2EE1AA476C}" type="parTrans" cxnId="{279FD080-4B63-48DC-9398-C3D114CA4717}">
      <dgm:prSet/>
      <dgm:spPr/>
      <dgm:t>
        <a:bodyPr/>
        <a:lstStyle/>
        <a:p>
          <a:endParaRPr lang="en-US"/>
        </a:p>
      </dgm:t>
    </dgm:pt>
    <dgm:pt modelId="{873CA7F4-08C3-468D-A1EB-0984A04D3AED}" type="sibTrans" cxnId="{279FD080-4B63-48DC-9398-C3D114CA4717}">
      <dgm:prSet/>
      <dgm:spPr/>
      <dgm:t>
        <a:bodyPr/>
        <a:lstStyle/>
        <a:p>
          <a:endParaRPr lang="en-US"/>
        </a:p>
      </dgm:t>
    </dgm:pt>
    <dgm:pt modelId="{32003DBD-E3CD-4D94-BDA2-FE742E5AD26B}">
      <dgm:prSet/>
      <dgm:spPr/>
      <dgm:t>
        <a:bodyPr/>
        <a:lstStyle/>
        <a:p>
          <a:r>
            <a:rPr lang="en-US"/>
            <a:t>4. Cumulative Performance Calculation</a:t>
          </a:r>
        </a:p>
      </dgm:t>
    </dgm:pt>
    <dgm:pt modelId="{D7371144-97EC-4156-87F8-6B5DE93A8466}" type="parTrans" cxnId="{15AF9BBE-ED1B-4DBC-99AF-80FECA7BB54B}">
      <dgm:prSet/>
      <dgm:spPr/>
      <dgm:t>
        <a:bodyPr/>
        <a:lstStyle/>
        <a:p>
          <a:endParaRPr lang="en-US"/>
        </a:p>
      </dgm:t>
    </dgm:pt>
    <dgm:pt modelId="{ECBD8276-6F10-4F3C-A7E5-BCF0D243D604}" type="sibTrans" cxnId="{15AF9BBE-ED1B-4DBC-99AF-80FECA7BB54B}">
      <dgm:prSet/>
      <dgm:spPr/>
      <dgm:t>
        <a:bodyPr/>
        <a:lstStyle/>
        <a:p>
          <a:endParaRPr lang="en-US"/>
        </a:p>
      </dgm:t>
    </dgm:pt>
    <dgm:pt modelId="{1D55BF69-749D-4AF3-A899-319FCF59446F}">
      <dgm:prSet/>
      <dgm:spPr/>
      <dgm:t>
        <a:bodyPr/>
        <a:lstStyle/>
        <a:p>
          <a:r>
            <a:rPr lang="en-US"/>
            <a:t>5. Portfolio Creation &amp; Analysis</a:t>
          </a:r>
        </a:p>
      </dgm:t>
    </dgm:pt>
    <dgm:pt modelId="{22C36AAB-A3AA-4A56-A57A-5CD4874CB8F9}" type="parTrans" cxnId="{4D95CC1D-E503-4E18-AB1D-37C092C8B868}">
      <dgm:prSet/>
      <dgm:spPr/>
      <dgm:t>
        <a:bodyPr/>
        <a:lstStyle/>
        <a:p>
          <a:endParaRPr lang="en-US"/>
        </a:p>
      </dgm:t>
    </dgm:pt>
    <dgm:pt modelId="{6CD38AD4-889F-4DD9-9B69-F3CB6EA8A764}" type="sibTrans" cxnId="{4D95CC1D-E503-4E18-AB1D-37C092C8B868}">
      <dgm:prSet/>
      <dgm:spPr/>
      <dgm:t>
        <a:bodyPr/>
        <a:lstStyle/>
        <a:p>
          <a:endParaRPr lang="en-US"/>
        </a:p>
      </dgm:t>
    </dgm:pt>
    <dgm:pt modelId="{9F4D79D1-68D5-4622-BF39-A8EEAF7445EC}">
      <dgm:prSet/>
      <dgm:spPr/>
      <dgm:t>
        <a:bodyPr/>
        <a:lstStyle/>
        <a:p>
          <a:r>
            <a:rPr lang="en-US"/>
            <a:t>6. Dealing With Alpha &amp; Beta</a:t>
          </a:r>
        </a:p>
      </dgm:t>
    </dgm:pt>
    <dgm:pt modelId="{362F681E-2D80-4A62-881F-B6E3D5402C0F}" type="parTrans" cxnId="{C1E9840B-D4A8-4BFA-A0DB-5B112C6C8B54}">
      <dgm:prSet/>
      <dgm:spPr/>
      <dgm:t>
        <a:bodyPr/>
        <a:lstStyle/>
        <a:p>
          <a:endParaRPr lang="en-US"/>
        </a:p>
      </dgm:t>
    </dgm:pt>
    <dgm:pt modelId="{EA6120F8-FC65-44A8-9B82-A22A35669B91}" type="sibTrans" cxnId="{C1E9840B-D4A8-4BFA-A0DB-5B112C6C8B54}">
      <dgm:prSet/>
      <dgm:spPr/>
      <dgm:t>
        <a:bodyPr/>
        <a:lstStyle/>
        <a:p>
          <a:endParaRPr lang="en-US"/>
        </a:p>
      </dgm:t>
    </dgm:pt>
    <dgm:pt modelId="{92AEB1BB-EA18-4149-8E05-5C1ACCD82117}">
      <dgm:prSet/>
      <dgm:spPr/>
      <dgm:t>
        <a:bodyPr/>
        <a:lstStyle/>
        <a:p>
          <a:r>
            <a:rPr lang="en-US"/>
            <a:t>7. Sharpe Ratio Calculation</a:t>
          </a:r>
        </a:p>
      </dgm:t>
    </dgm:pt>
    <dgm:pt modelId="{51559F78-619F-46FC-AFC5-BC91A1720AE3}" type="parTrans" cxnId="{2464D6A8-9624-43DB-A299-E84B4C1E85CD}">
      <dgm:prSet/>
      <dgm:spPr/>
      <dgm:t>
        <a:bodyPr/>
        <a:lstStyle/>
        <a:p>
          <a:endParaRPr lang="en-US"/>
        </a:p>
      </dgm:t>
    </dgm:pt>
    <dgm:pt modelId="{24B14907-1F21-40F8-898C-96DDC01E1514}" type="sibTrans" cxnId="{2464D6A8-9624-43DB-A299-E84B4C1E85CD}">
      <dgm:prSet/>
      <dgm:spPr/>
      <dgm:t>
        <a:bodyPr/>
        <a:lstStyle/>
        <a:p>
          <a:endParaRPr lang="en-US"/>
        </a:p>
      </dgm:t>
    </dgm:pt>
    <dgm:pt modelId="{9CD33073-98C3-4254-B9A3-F779C38B1BA0}">
      <dgm:prSet/>
      <dgm:spPr/>
      <dgm:t>
        <a:bodyPr/>
        <a:lstStyle/>
        <a:p>
          <a:r>
            <a:rPr lang="en-US"/>
            <a:t>8. Conclusions</a:t>
          </a:r>
        </a:p>
      </dgm:t>
    </dgm:pt>
    <dgm:pt modelId="{9D0E46B7-5ACD-4E88-ADC5-4804BB74EB80}" type="parTrans" cxnId="{932FED99-2191-4B30-A753-159732123A6E}">
      <dgm:prSet/>
      <dgm:spPr/>
      <dgm:t>
        <a:bodyPr/>
        <a:lstStyle/>
        <a:p>
          <a:endParaRPr lang="en-US"/>
        </a:p>
      </dgm:t>
    </dgm:pt>
    <dgm:pt modelId="{3674A85D-EAD0-4FEF-B769-B91E1DB1C667}" type="sibTrans" cxnId="{932FED99-2191-4B30-A753-159732123A6E}">
      <dgm:prSet/>
      <dgm:spPr/>
      <dgm:t>
        <a:bodyPr/>
        <a:lstStyle/>
        <a:p>
          <a:endParaRPr lang="en-US"/>
        </a:p>
      </dgm:t>
    </dgm:pt>
    <dgm:pt modelId="{8A82A993-F36D-4AFE-934F-EC724D55E00D}" type="pres">
      <dgm:prSet presAssocID="{85A6D1D6-31C7-4BCE-A808-48194D23E02A}" presName="Name0" presStyleCnt="0">
        <dgm:presLayoutVars>
          <dgm:dir/>
          <dgm:resizeHandles val="exact"/>
        </dgm:presLayoutVars>
      </dgm:prSet>
      <dgm:spPr/>
    </dgm:pt>
    <dgm:pt modelId="{06425B83-9E45-4F56-94F1-D1EC26A6C576}" type="pres">
      <dgm:prSet presAssocID="{86168710-8B4E-49FC-80F5-5C7BE8042C18}" presName="node" presStyleLbl="node1" presStyleIdx="0" presStyleCnt="8">
        <dgm:presLayoutVars>
          <dgm:bulletEnabled val="1"/>
        </dgm:presLayoutVars>
      </dgm:prSet>
      <dgm:spPr/>
    </dgm:pt>
    <dgm:pt modelId="{816B5C9C-4FF3-4CD6-B0D8-4BC3114DA7B7}" type="pres">
      <dgm:prSet presAssocID="{A50E7CFF-066F-40B7-8AF4-FB6D7D24C0BB}" presName="sibTrans" presStyleLbl="sibTrans1D1" presStyleIdx="0" presStyleCnt="7"/>
      <dgm:spPr/>
    </dgm:pt>
    <dgm:pt modelId="{7B8F49D3-1E5D-4207-A896-E18CFFFBBA98}" type="pres">
      <dgm:prSet presAssocID="{A50E7CFF-066F-40B7-8AF4-FB6D7D24C0BB}" presName="connectorText" presStyleLbl="sibTrans1D1" presStyleIdx="0" presStyleCnt="7"/>
      <dgm:spPr/>
    </dgm:pt>
    <dgm:pt modelId="{1F1C429D-FA8E-4292-A00B-93B25BBFF76E}" type="pres">
      <dgm:prSet presAssocID="{38FA18BC-5D77-42A5-9389-89BBEB3B8375}" presName="node" presStyleLbl="node1" presStyleIdx="1" presStyleCnt="8">
        <dgm:presLayoutVars>
          <dgm:bulletEnabled val="1"/>
        </dgm:presLayoutVars>
      </dgm:prSet>
      <dgm:spPr/>
    </dgm:pt>
    <dgm:pt modelId="{C0D881EC-6542-4F7E-B612-96A5651400E8}" type="pres">
      <dgm:prSet presAssocID="{3093B665-B1B8-456B-A1EE-ABAB10B546C8}" presName="sibTrans" presStyleLbl="sibTrans1D1" presStyleIdx="1" presStyleCnt="7"/>
      <dgm:spPr/>
    </dgm:pt>
    <dgm:pt modelId="{CEC49146-A74F-4161-A195-E9FF5D79E2DD}" type="pres">
      <dgm:prSet presAssocID="{3093B665-B1B8-456B-A1EE-ABAB10B546C8}" presName="connectorText" presStyleLbl="sibTrans1D1" presStyleIdx="1" presStyleCnt="7"/>
      <dgm:spPr/>
    </dgm:pt>
    <dgm:pt modelId="{1F5B5A81-DAE5-48D0-8C56-AA4FBEDC143A}" type="pres">
      <dgm:prSet presAssocID="{80747EF7-DF9C-4AC9-9975-2A349CB040BF}" presName="node" presStyleLbl="node1" presStyleIdx="2" presStyleCnt="8">
        <dgm:presLayoutVars>
          <dgm:bulletEnabled val="1"/>
        </dgm:presLayoutVars>
      </dgm:prSet>
      <dgm:spPr/>
    </dgm:pt>
    <dgm:pt modelId="{F1C8A6A9-A700-4CA9-AFAF-96EA5E2B2816}" type="pres">
      <dgm:prSet presAssocID="{873CA7F4-08C3-468D-A1EB-0984A04D3AED}" presName="sibTrans" presStyleLbl="sibTrans1D1" presStyleIdx="2" presStyleCnt="7"/>
      <dgm:spPr/>
    </dgm:pt>
    <dgm:pt modelId="{7CC7C9BD-891D-497D-8799-3D9B997A4BDD}" type="pres">
      <dgm:prSet presAssocID="{873CA7F4-08C3-468D-A1EB-0984A04D3AED}" presName="connectorText" presStyleLbl="sibTrans1D1" presStyleIdx="2" presStyleCnt="7"/>
      <dgm:spPr/>
    </dgm:pt>
    <dgm:pt modelId="{1F826A44-28C2-4CF2-BFA1-00B06ECAF4E9}" type="pres">
      <dgm:prSet presAssocID="{32003DBD-E3CD-4D94-BDA2-FE742E5AD26B}" presName="node" presStyleLbl="node1" presStyleIdx="3" presStyleCnt="8">
        <dgm:presLayoutVars>
          <dgm:bulletEnabled val="1"/>
        </dgm:presLayoutVars>
      </dgm:prSet>
      <dgm:spPr/>
    </dgm:pt>
    <dgm:pt modelId="{CE973BE2-D9BC-45DD-A47B-5B9122644D97}" type="pres">
      <dgm:prSet presAssocID="{ECBD8276-6F10-4F3C-A7E5-BCF0D243D604}" presName="sibTrans" presStyleLbl="sibTrans1D1" presStyleIdx="3" presStyleCnt="7"/>
      <dgm:spPr/>
    </dgm:pt>
    <dgm:pt modelId="{EB3881D2-E3E2-41F3-AADC-945829FC09A4}" type="pres">
      <dgm:prSet presAssocID="{ECBD8276-6F10-4F3C-A7E5-BCF0D243D604}" presName="connectorText" presStyleLbl="sibTrans1D1" presStyleIdx="3" presStyleCnt="7"/>
      <dgm:spPr/>
    </dgm:pt>
    <dgm:pt modelId="{27F27BB2-E209-41AE-AE4A-7D55716BBFDE}" type="pres">
      <dgm:prSet presAssocID="{1D55BF69-749D-4AF3-A899-319FCF59446F}" presName="node" presStyleLbl="node1" presStyleIdx="4" presStyleCnt="8">
        <dgm:presLayoutVars>
          <dgm:bulletEnabled val="1"/>
        </dgm:presLayoutVars>
      </dgm:prSet>
      <dgm:spPr/>
    </dgm:pt>
    <dgm:pt modelId="{4CF3E2C8-F1B2-4EDC-A9F5-4B0D554D013B}" type="pres">
      <dgm:prSet presAssocID="{6CD38AD4-889F-4DD9-9B69-F3CB6EA8A764}" presName="sibTrans" presStyleLbl="sibTrans1D1" presStyleIdx="4" presStyleCnt="7"/>
      <dgm:spPr/>
    </dgm:pt>
    <dgm:pt modelId="{193CECB1-98DA-486E-9BB0-4047B06B0417}" type="pres">
      <dgm:prSet presAssocID="{6CD38AD4-889F-4DD9-9B69-F3CB6EA8A764}" presName="connectorText" presStyleLbl="sibTrans1D1" presStyleIdx="4" presStyleCnt="7"/>
      <dgm:spPr/>
    </dgm:pt>
    <dgm:pt modelId="{5AD64ECF-530B-4D40-A728-FD0211DA13B2}" type="pres">
      <dgm:prSet presAssocID="{9F4D79D1-68D5-4622-BF39-A8EEAF7445EC}" presName="node" presStyleLbl="node1" presStyleIdx="5" presStyleCnt="8">
        <dgm:presLayoutVars>
          <dgm:bulletEnabled val="1"/>
        </dgm:presLayoutVars>
      </dgm:prSet>
      <dgm:spPr/>
    </dgm:pt>
    <dgm:pt modelId="{12739294-2398-49FE-82E8-2E207F15E81B}" type="pres">
      <dgm:prSet presAssocID="{EA6120F8-FC65-44A8-9B82-A22A35669B91}" presName="sibTrans" presStyleLbl="sibTrans1D1" presStyleIdx="5" presStyleCnt="7"/>
      <dgm:spPr/>
    </dgm:pt>
    <dgm:pt modelId="{412D55A0-3D59-4249-B179-C51F280E2DE4}" type="pres">
      <dgm:prSet presAssocID="{EA6120F8-FC65-44A8-9B82-A22A35669B91}" presName="connectorText" presStyleLbl="sibTrans1D1" presStyleIdx="5" presStyleCnt="7"/>
      <dgm:spPr/>
    </dgm:pt>
    <dgm:pt modelId="{49F095E6-0890-4ADE-9456-C6306C247C8C}" type="pres">
      <dgm:prSet presAssocID="{92AEB1BB-EA18-4149-8E05-5C1ACCD82117}" presName="node" presStyleLbl="node1" presStyleIdx="6" presStyleCnt="8">
        <dgm:presLayoutVars>
          <dgm:bulletEnabled val="1"/>
        </dgm:presLayoutVars>
      </dgm:prSet>
      <dgm:spPr/>
    </dgm:pt>
    <dgm:pt modelId="{FCE833ED-B0B9-4DBF-9B5D-234D00BE0868}" type="pres">
      <dgm:prSet presAssocID="{24B14907-1F21-40F8-898C-96DDC01E1514}" presName="sibTrans" presStyleLbl="sibTrans1D1" presStyleIdx="6" presStyleCnt="7"/>
      <dgm:spPr/>
    </dgm:pt>
    <dgm:pt modelId="{892F5BED-C9D3-4373-A9C6-9744274AFA7E}" type="pres">
      <dgm:prSet presAssocID="{24B14907-1F21-40F8-898C-96DDC01E1514}" presName="connectorText" presStyleLbl="sibTrans1D1" presStyleIdx="6" presStyleCnt="7"/>
      <dgm:spPr/>
    </dgm:pt>
    <dgm:pt modelId="{E12A6E24-97AE-4F66-8799-9D57E2A00EE5}" type="pres">
      <dgm:prSet presAssocID="{9CD33073-98C3-4254-B9A3-F779C38B1BA0}" presName="node" presStyleLbl="node1" presStyleIdx="7" presStyleCnt="8">
        <dgm:presLayoutVars>
          <dgm:bulletEnabled val="1"/>
        </dgm:presLayoutVars>
      </dgm:prSet>
      <dgm:spPr/>
    </dgm:pt>
  </dgm:ptLst>
  <dgm:cxnLst>
    <dgm:cxn modelId="{75835900-B5B7-4E25-8E37-C9DBE717275F}" type="presOf" srcId="{24B14907-1F21-40F8-898C-96DDC01E1514}" destId="{FCE833ED-B0B9-4DBF-9B5D-234D00BE0868}" srcOrd="0" destOrd="0" presId="urn:microsoft.com/office/officeart/2016/7/layout/RepeatingBendingProcessNew"/>
    <dgm:cxn modelId="{6CB2E507-BC51-48C4-AAEC-E246189554A1}" type="presOf" srcId="{3093B665-B1B8-456B-A1EE-ABAB10B546C8}" destId="{C0D881EC-6542-4F7E-B612-96A5651400E8}" srcOrd="0" destOrd="0" presId="urn:microsoft.com/office/officeart/2016/7/layout/RepeatingBendingProcessNew"/>
    <dgm:cxn modelId="{C1E9840B-D4A8-4BFA-A0DB-5B112C6C8B54}" srcId="{85A6D1D6-31C7-4BCE-A808-48194D23E02A}" destId="{9F4D79D1-68D5-4622-BF39-A8EEAF7445EC}" srcOrd="5" destOrd="0" parTransId="{362F681E-2D80-4A62-881F-B6E3D5402C0F}" sibTransId="{EA6120F8-FC65-44A8-9B82-A22A35669B91}"/>
    <dgm:cxn modelId="{F68BAC12-7833-4550-B996-ED7A560F799D}" type="presOf" srcId="{32003DBD-E3CD-4D94-BDA2-FE742E5AD26B}" destId="{1F826A44-28C2-4CF2-BFA1-00B06ECAF4E9}" srcOrd="0" destOrd="0" presId="urn:microsoft.com/office/officeart/2016/7/layout/RepeatingBendingProcessNew"/>
    <dgm:cxn modelId="{4D95CC1D-E503-4E18-AB1D-37C092C8B868}" srcId="{85A6D1D6-31C7-4BCE-A808-48194D23E02A}" destId="{1D55BF69-749D-4AF3-A899-319FCF59446F}" srcOrd="4" destOrd="0" parTransId="{22C36AAB-A3AA-4A56-A57A-5CD4874CB8F9}" sibTransId="{6CD38AD4-889F-4DD9-9B69-F3CB6EA8A764}"/>
    <dgm:cxn modelId="{30B08D23-B82C-46AB-8EBB-6BC142E127EA}" srcId="{85A6D1D6-31C7-4BCE-A808-48194D23E02A}" destId="{38FA18BC-5D77-42A5-9389-89BBEB3B8375}" srcOrd="1" destOrd="0" parTransId="{25ABA3D9-ADA1-426D-807B-15D2464785DC}" sibTransId="{3093B665-B1B8-456B-A1EE-ABAB10B546C8}"/>
    <dgm:cxn modelId="{B438933E-F5FC-45F9-A297-874A7EDEB8FB}" type="presOf" srcId="{6CD38AD4-889F-4DD9-9B69-F3CB6EA8A764}" destId="{4CF3E2C8-F1B2-4EDC-A9F5-4B0D554D013B}" srcOrd="0" destOrd="0" presId="urn:microsoft.com/office/officeart/2016/7/layout/RepeatingBendingProcessNew"/>
    <dgm:cxn modelId="{68846A5B-2135-468A-A6D2-1D811BD31940}" type="presOf" srcId="{EA6120F8-FC65-44A8-9B82-A22A35669B91}" destId="{412D55A0-3D59-4249-B179-C51F280E2DE4}" srcOrd="1" destOrd="0" presId="urn:microsoft.com/office/officeart/2016/7/layout/RepeatingBendingProcessNew"/>
    <dgm:cxn modelId="{70B72B44-BCA5-41BA-AFC1-B69D3470E243}" type="presOf" srcId="{38FA18BC-5D77-42A5-9389-89BBEB3B8375}" destId="{1F1C429D-FA8E-4292-A00B-93B25BBFF76E}" srcOrd="0" destOrd="0" presId="urn:microsoft.com/office/officeart/2016/7/layout/RepeatingBendingProcessNew"/>
    <dgm:cxn modelId="{23DC6766-FB6C-490A-82C1-5AA8FBE87F43}" type="presOf" srcId="{A50E7CFF-066F-40B7-8AF4-FB6D7D24C0BB}" destId="{816B5C9C-4FF3-4CD6-B0D8-4BC3114DA7B7}" srcOrd="0" destOrd="0" presId="urn:microsoft.com/office/officeart/2016/7/layout/RepeatingBendingProcessNew"/>
    <dgm:cxn modelId="{91F5836A-FDF3-451B-8044-4D6C33CAA593}" type="presOf" srcId="{3093B665-B1B8-456B-A1EE-ABAB10B546C8}" destId="{CEC49146-A74F-4161-A195-E9FF5D79E2DD}" srcOrd="1" destOrd="0" presId="urn:microsoft.com/office/officeart/2016/7/layout/RepeatingBendingProcessNew"/>
    <dgm:cxn modelId="{DCFB9C6C-8177-4B6E-8562-25AB915336E9}" srcId="{85A6D1D6-31C7-4BCE-A808-48194D23E02A}" destId="{86168710-8B4E-49FC-80F5-5C7BE8042C18}" srcOrd="0" destOrd="0" parTransId="{272C73BE-35A9-4078-9C4D-929567DB701B}" sibTransId="{A50E7CFF-066F-40B7-8AF4-FB6D7D24C0BB}"/>
    <dgm:cxn modelId="{A6EB7E77-1718-4DB4-A2E1-F32B3B023573}" type="presOf" srcId="{EA6120F8-FC65-44A8-9B82-A22A35669B91}" destId="{12739294-2398-49FE-82E8-2E207F15E81B}" srcOrd="0" destOrd="0" presId="urn:microsoft.com/office/officeart/2016/7/layout/RepeatingBendingProcessNew"/>
    <dgm:cxn modelId="{84D08379-2613-4424-805F-FC947421CF7E}" type="presOf" srcId="{85A6D1D6-31C7-4BCE-A808-48194D23E02A}" destId="{8A82A993-F36D-4AFE-934F-EC724D55E00D}" srcOrd="0" destOrd="0" presId="urn:microsoft.com/office/officeart/2016/7/layout/RepeatingBendingProcessNew"/>
    <dgm:cxn modelId="{7C8F8C79-9179-471E-80A6-4AAAC09C701B}" type="presOf" srcId="{873CA7F4-08C3-468D-A1EB-0984A04D3AED}" destId="{7CC7C9BD-891D-497D-8799-3D9B997A4BDD}" srcOrd="1" destOrd="0" presId="urn:microsoft.com/office/officeart/2016/7/layout/RepeatingBendingProcessNew"/>
    <dgm:cxn modelId="{B279775A-5EFE-4968-88BF-1BC542776B81}" type="presOf" srcId="{A50E7CFF-066F-40B7-8AF4-FB6D7D24C0BB}" destId="{7B8F49D3-1E5D-4207-A896-E18CFFFBBA98}" srcOrd="1" destOrd="0" presId="urn:microsoft.com/office/officeart/2016/7/layout/RepeatingBendingProcessNew"/>
    <dgm:cxn modelId="{279FD080-4B63-48DC-9398-C3D114CA4717}" srcId="{85A6D1D6-31C7-4BCE-A808-48194D23E02A}" destId="{80747EF7-DF9C-4AC9-9975-2A349CB040BF}" srcOrd="2" destOrd="0" parTransId="{1BB92B9D-9BB7-4383-8C2A-7A2EE1AA476C}" sibTransId="{873CA7F4-08C3-468D-A1EB-0984A04D3AED}"/>
    <dgm:cxn modelId="{96347D8C-AA90-4AB3-8D4B-015CD0BD611E}" type="presOf" srcId="{ECBD8276-6F10-4F3C-A7E5-BCF0D243D604}" destId="{EB3881D2-E3E2-41F3-AADC-945829FC09A4}" srcOrd="1" destOrd="0" presId="urn:microsoft.com/office/officeart/2016/7/layout/RepeatingBendingProcessNew"/>
    <dgm:cxn modelId="{A396BD8F-0CF3-44BE-95DC-43B840B0ECD8}" type="presOf" srcId="{9CD33073-98C3-4254-B9A3-F779C38B1BA0}" destId="{E12A6E24-97AE-4F66-8799-9D57E2A00EE5}" srcOrd="0" destOrd="0" presId="urn:microsoft.com/office/officeart/2016/7/layout/RepeatingBendingProcessNew"/>
    <dgm:cxn modelId="{6C970397-B1C0-4425-8BA9-97A2C8DAE402}" type="presOf" srcId="{80747EF7-DF9C-4AC9-9975-2A349CB040BF}" destId="{1F5B5A81-DAE5-48D0-8C56-AA4FBEDC143A}" srcOrd="0" destOrd="0" presId="urn:microsoft.com/office/officeart/2016/7/layout/RepeatingBendingProcessNew"/>
    <dgm:cxn modelId="{932FED99-2191-4B30-A753-159732123A6E}" srcId="{85A6D1D6-31C7-4BCE-A808-48194D23E02A}" destId="{9CD33073-98C3-4254-B9A3-F779C38B1BA0}" srcOrd="7" destOrd="0" parTransId="{9D0E46B7-5ACD-4E88-ADC5-4804BB74EB80}" sibTransId="{3674A85D-EAD0-4FEF-B769-B91E1DB1C667}"/>
    <dgm:cxn modelId="{2464D6A8-9624-43DB-A299-E84B4C1E85CD}" srcId="{85A6D1D6-31C7-4BCE-A808-48194D23E02A}" destId="{92AEB1BB-EA18-4149-8E05-5C1ACCD82117}" srcOrd="6" destOrd="0" parTransId="{51559F78-619F-46FC-AFC5-BC91A1720AE3}" sibTransId="{24B14907-1F21-40F8-898C-96DDC01E1514}"/>
    <dgm:cxn modelId="{6EB1EFBA-24AE-4AB6-9984-750C1076013B}" type="presOf" srcId="{92AEB1BB-EA18-4149-8E05-5C1ACCD82117}" destId="{49F095E6-0890-4ADE-9456-C6306C247C8C}" srcOrd="0" destOrd="0" presId="urn:microsoft.com/office/officeart/2016/7/layout/RepeatingBendingProcessNew"/>
    <dgm:cxn modelId="{998FD5BC-8DF1-46E9-83E8-FE4CE13585CA}" type="presOf" srcId="{86168710-8B4E-49FC-80F5-5C7BE8042C18}" destId="{06425B83-9E45-4F56-94F1-D1EC26A6C576}" srcOrd="0" destOrd="0" presId="urn:microsoft.com/office/officeart/2016/7/layout/RepeatingBendingProcessNew"/>
    <dgm:cxn modelId="{15AF9BBE-ED1B-4DBC-99AF-80FECA7BB54B}" srcId="{85A6D1D6-31C7-4BCE-A808-48194D23E02A}" destId="{32003DBD-E3CD-4D94-BDA2-FE742E5AD26B}" srcOrd="3" destOrd="0" parTransId="{D7371144-97EC-4156-87F8-6B5DE93A8466}" sibTransId="{ECBD8276-6F10-4F3C-A7E5-BCF0D243D604}"/>
    <dgm:cxn modelId="{6E2074C4-80C3-42A9-B7AC-6E57ED65682D}" type="presOf" srcId="{ECBD8276-6F10-4F3C-A7E5-BCF0D243D604}" destId="{CE973BE2-D9BC-45DD-A47B-5B9122644D97}" srcOrd="0" destOrd="0" presId="urn:microsoft.com/office/officeart/2016/7/layout/RepeatingBendingProcessNew"/>
    <dgm:cxn modelId="{C3CF89C5-D171-4B65-8E21-D2A511CAC77B}" type="presOf" srcId="{24B14907-1F21-40F8-898C-96DDC01E1514}" destId="{892F5BED-C9D3-4373-A9C6-9744274AFA7E}" srcOrd="1" destOrd="0" presId="urn:microsoft.com/office/officeart/2016/7/layout/RepeatingBendingProcessNew"/>
    <dgm:cxn modelId="{5AC295C8-5E48-4A61-A8DC-64E284A337DD}" type="presOf" srcId="{6CD38AD4-889F-4DD9-9B69-F3CB6EA8A764}" destId="{193CECB1-98DA-486E-9BB0-4047B06B0417}" srcOrd="1" destOrd="0" presId="urn:microsoft.com/office/officeart/2016/7/layout/RepeatingBendingProcessNew"/>
    <dgm:cxn modelId="{A43945D0-30BE-4441-AA70-ADA392080967}" type="presOf" srcId="{873CA7F4-08C3-468D-A1EB-0984A04D3AED}" destId="{F1C8A6A9-A700-4CA9-AFAF-96EA5E2B2816}" srcOrd="0" destOrd="0" presId="urn:microsoft.com/office/officeart/2016/7/layout/RepeatingBendingProcessNew"/>
    <dgm:cxn modelId="{C08B7DF9-849D-49E4-BA4C-4B29D7AA9066}" type="presOf" srcId="{9F4D79D1-68D5-4622-BF39-A8EEAF7445EC}" destId="{5AD64ECF-530B-4D40-A728-FD0211DA13B2}" srcOrd="0" destOrd="0" presId="urn:microsoft.com/office/officeart/2016/7/layout/RepeatingBendingProcessNew"/>
    <dgm:cxn modelId="{9CE795F9-C122-4286-95EF-2A2CA3181E95}" type="presOf" srcId="{1D55BF69-749D-4AF3-A899-319FCF59446F}" destId="{27F27BB2-E209-41AE-AE4A-7D55716BBFDE}" srcOrd="0" destOrd="0" presId="urn:microsoft.com/office/officeart/2016/7/layout/RepeatingBendingProcessNew"/>
    <dgm:cxn modelId="{F2AD032D-BC59-4C75-BC39-3D89573B6EE9}" type="presParOf" srcId="{8A82A993-F36D-4AFE-934F-EC724D55E00D}" destId="{06425B83-9E45-4F56-94F1-D1EC26A6C576}" srcOrd="0" destOrd="0" presId="urn:microsoft.com/office/officeart/2016/7/layout/RepeatingBendingProcessNew"/>
    <dgm:cxn modelId="{294AB678-7A88-475B-864C-D810FF8BBA8E}" type="presParOf" srcId="{8A82A993-F36D-4AFE-934F-EC724D55E00D}" destId="{816B5C9C-4FF3-4CD6-B0D8-4BC3114DA7B7}" srcOrd="1" destOrd="0" presId="urn:microsoft.com/office/officeart/2016/7/layout/RepeatingBendingProcessNew"/>
    <dgm:cxn modelId="{ECAB47F4-5E04-44AC-A3F6-8981387ACE9E}" type="presParOf" srcId="{816B5C9C-4FF3-4CD6-B0D8-4BC3114DA7B7}" destId="{7B8F49D3-1E5D-4207-A896-E18CFFFBBA98}" srcOrd="0" destOrd="0" presId="urn:microsoft.com/office/officeart/2016/7/layout/RepeatingBendingProcessNew"/>
    <dgm:cxn modelId="{60478549-AC4F-4F25-A815-8161F790EB24}" type="presParOf" srcId="{8A82A993-F36D-4AFE-934F-EC724D55E00D}" destId="{1F1C429D-FA8E-4292-A00B-93B25BBFF76E}" srcOrd="2" destOrd="0" presId="urn:microsoft.com/office/officeart/2016/7/layout/RepeatingBendingProcessNew"/>
    <dgm:cxn modelId="{E76876D3-2279-4D46-955B-CABF4C8D2088}" type="presParOf" srcId="{8A82A993-F36D-4AFE-934F-EC724D55E00D}" destId="{C0D881EC-6542-4F7E-B612-96A5651400E8}" srcOrd="3" destOrd="0" presId="urn:microsoft.com/office/officeart/2016/7/layout/RepeatingBendingProcessNew"/>
    <dgm:cxn modelId="{389D8E7F-6E23-4537-8FD4-FD544576EEB3}" type="presParOf" srcId="{C0D881EC-6542-4F7E-B612-96A5651400E8}" destId="{CEC49146-A74F-4161-A195-E9FF5D79E2DD}" srcOrd="0" destOrd="0" presId="urn:microsoft.com/office/officeart/2016/7/layout/RepeatingBendingProcessNew"/>
    <dgm:cxn modelId="{442D732A-4300-4B6A-A005-5A64E5ED5F69}" type="presParOf" srcId="{8A82A993-F36D-4AFE-934F-EC724D55E00D}" destId="{1F5B5A81-DAE5-48D0-8C56-AA4FBEDC143A}" srcOrd="4" destOrd="0" presId="urn:microsoft.com/office/officeart/2016/7/layout/RepeatingBendingProcessNew"/>
    <dgm:cxn modelId="{6049F5ED-633A-42BB-A65F-5CF04A5DA1EC}" type="presParOf" srcId="{8A82A993-F36D-4AFE-934F-EC724D55E00D}" destId="{F1C8A6A9-A700-4CA9-AFAF-96EA5E2B2816}" srcOrd="5" destOrd="0" presId="urn:microsoft.com/office/officeart/2016/7/layout/RepeatingBendingProcessNew"/>
    <dgm:cxn modelId="{33AAFB0A-9622-48E2-8ADD-66A6F1D92C21}" type="presParOf" srcId="{F1C8A6A9-A700-4CA9-AFAF-96EA5E2B2816}" destId="{7CC7C9BD-891D-497D-8799-3D9B997A4BDD}" srcOrd="0" destOrd="0" presId="urn:microsoft.com/office/officeart/2016/7/layout/RepeatingBendingProcessNew"/>
    <dgm:cxn modelId="{4C529A31-28F5-4474-A57F-87B5F5C8A10C}" type="presParOf" srcId="{8A82A993-F36D-4AFE-934F-EC724D55E00D}" destId="{1F826A44-28C2-4CF2-BFA1-00B06ECAF4E9}" srcOrd="6" destOrd="0" presId="urn:microsoft.com/office/officeart/2016/7/layout/RepeatingBendingProcessNew"/>
    <dgm:cxn modelId="{B964A576-C2A1-4CBC-B250-6F391F491074}" type="presParOf" srcId="{8A82A993-F36D-4AFE-934F-EC724D55E00D}" destId="{CE973BE2-D9BC-45DD-A47B-5B9122644D97}" srcOrd="7" destOrd="0" presId="urn:microsoft.com/office/officeart/2016/7/layout/RepeatingBendingProcessNew"/>
    <dgm:cxn modelId="{ABD43744-8660-4323-A891-31C9231E1DB7}" type="presParOf" srcId="{CE973BE2-D9BC-45DD-A47B-5B9122644D97}" destId="{EB3881D2-E3E2-41F3-AADC-945829FC09A4}" srcOrd="0" destOrd="0" presId="urn:microsoft.com/office/officeart/2016/7/layout/RepeatingBendingProcessNew"/>
    <dgm:cxn modelId="{9C0BACE8-BEF5-4040-A48C-FF42E3585347}" type="presParOf" srcId="{8A82A993-F36D-4AFE-934F-EC724D55E00D}" destId="{27F27BB2-E209-41AE-AE4A-7D55716BBFDE}" srcOrd="8" destOrd="0" presId="urn:microsoft.com/office/officeart/2016/7/layout/RepeatingBendingProcessNew"/>
    <dgm:cxn modelId="{BA9268FC-1645-4B23-8E27-12E039330BAD}" type="presParOf" srcId="{8A82A993-F36D-4AFE-934F-EC724D55E00D}" destId="{4CF3E2C8-F1B2-4EDC-A9F5-4B0D554D013B}" srcOrd="9" destOrd="0" presId="urn:microsoft.com/office/officeart/2016/7/layout/RepeatingBendingProcessNew"/>
    <dgm:cxn modelId="{F796741F-9351-4327-A00D-0CAF221DFEC9}" type="presParOf" srcId="{4CF3E2C8-F1B2-4EDC-A9F5-4B0D554D013B}" destId="{193CECB1-98DA-486E-9BB0-4047B06B0417}" srcOrd="0" destOrd="0" presId="urn:microsoft.com/office/officeart/2016/7/layout/RepeatingBendingProcessNew"/>
    <dgm:cxn modelId="{15E27F85-3538-403B-8B2B-883B05A36233}" type="presParOf" srcId="{8A82A993-F36D-4AFE-934F-EC724D55E00D}" destId="{5AD64ECF-530B-4D40-A728-FD0211DA13B2}" srcOrd="10" destOrd="0" presId="urn:microsoft.com/office/officeart/2016/7/layout/RepeatingBendingProcessNew"/>
    <dgm:cxn modelId="{EC9C9743-A8EA-413A-8BD6-96A9F7391FA3}" type="presParOf" srcId="{8A82A993-F36D-4AFE-934F-EC724D55E00D}" destId="{12739294-2398-49FE-82E8-2E207F15E81B}" srcOrd="11" destOrd="0" presId="urn:microsoft.com/office/officeart/2016/7/layout/RepeatingBendingProcessNew"/>
    <dgm:cxn modelId="{198B0685-7A78-4D39-AD56-4C5730BA0426}" type="presParOf" srcId="{12739294-2398-49FE-82E8-2E207F15E81B}" destId="{412D55A0-3D59-4249-B179-C51F280E2DE4}" srcOrd="0" destOrd="0" presId="urn:microsoft.com/office/officeart/2016/7/layout/RepeatingBendingProcessNew"/>
    <dgm:cxn modelId="{A4C942AC-9E8C-4FFE-8EF6-833838CC7B43}" type="presParOf" srcId="{8A82A993-F36D-4AFE-934F-EC724D55E00D}" destId="{49F095E6-0890-4ADE-9456-C6306C247C8C}" srcOrd="12" destOrd="0" presId="urn:microsoft.com/office/officeart/2016/7/layout/RepeatingBendingProcessNew"/>
    <dgm:cxn modelId="{1F57AF5B-AC33-4692-84F1-D1716FCE46CB}" type="presParOf" srcId="{8A82A993-F36D-4AFE-934F-EC724D55E00D}" destId="{FCE833ED-B0B9-4DBF-9B5D-234D00BE0868}" srcOrd="13" destOrd="0" presId="urn:microsoft.com/office/officeart/2016/7/layout/RepeatingBendingProcessNew"/>
    <dgm:cxn modelId="{C4B4FA05-9554-46A9-8E04-14FC86C5BDB9}" type="presParOf" srcId="{FCE833ED-B0B9-4DBF-9B5D-234D00BE0868}" destId="{892F5BED-C9D3-4373-A9C6-9744274AFA7E}" srcOrd="0" destOrd="0" presId="urn:microsoft.com/office/officeart/2016/7/layout/RepeatingBendingProcessNew"/>
    <dgm:cxn modelId="{1D5ABF79-B32E-4105-84C7-47EE1FEFAE72}" type="presParOf" srcId="{8A82A993-F36D-4AFE-934F-EC724D55E00D}" destId="{E12A6E24-97AE-4F66-8799-9D57E2A00EE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3F1FA-D775-440E-A4B0-22B715F957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</dgm:pt>
    <dgm:pt modelId="{027F8645-875C-469A-AC70-A8A5F6AA3DF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  <a:p>
          <a:pPr>
            <a:lnSpc>
              <a:spcPct val="100000"/>
            </a:lnSpc>
          </a:pPr>
          <a:r>
            <a:rPr lang="en-US"/>
            <a:t>Extracted stock data from Yahoo Finance.</a:t>
          </a:r>
          <a:endParaRPr lang="en-IN"/>
        </a:p>
      </dgm:t>
    </dgm:pt>
    <dgm:pt modelId="{0BA1989B-FE5D-4C37-A2C3-7B87C75026EB}" type="parTrans" cxnId="{41A1C5C5-65D8-42FE-ADD9-055713F9B586}">
      <dgm:prSet/>
      <dgm:spPr/>
      <dgm:t>
        <a:bodyPr/>
        <a:lstStyle/>
        <a:p>
          <a:endParaRPr lang="en-IN"/>
        </a:p>
      </dgm:t>
    </dgm:pt>
    <dgm:pt modelId="{8C4F541A-EE1E-4D11-915A-919DC296E20D}" type="sibTrans" cxnId="{41A1C5C5-65D8-42FE-ADD9-055713F9B58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9E771026-049C-4179-9FA6-8608B01FF76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Company Selection:</a:t>
          </a:r>
        </a:p>
        <a:p>
          <a:pPr>
            <a:lnSpc>
              <a:spcPct val="100000"/>
            </a:lnSpc>
          </a:pPr>
          <a:r>
            <a:rPr lang="en-US"/>
            <a:t>Chose: Microsoft, Intel, Electronic Arts, IBM, Intuit, and Oracle, S&amp;P 500 and T-Bill.</a:t>
          </a:r>
        </a:p>
        <a:p>
          <a:pPr>
            <a:buFont typeface="Wingdings 3" charset="2"/>
            <a:buChar char=""/>
          </a:pPr>
          <a:endParaRPr lang="en-IN"/>
        </a:p>
      </dgm:t>
    </dgm:pt>
    <dgm:pt modelId="{BAFAFDF2-420E-4266-B9E1-6910E4EA91B6}" type="parTrans" cxnId="{92C3DFD6-A250-483A-A1F5-DB4FFC195B1E}">
      <dgm:prSet/>
      <dgm:spPr/>
      <dgm:t>
        <a:bodyPr/>
        <a:lstStyle/>
        <a:p>
          <a:endParaRPr lang="en-IN"/>
        </a:p>
      </dgm:t>
    </dgm:pt>
    <dgm:pt modelId="{0FA84836-2112-4455-B8E3-307E9A6F8489}" type="sibTrans" cxnId="{92C3DFD6-A250-483A-A1F5-DB4FFC195B1E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B8B3A797-BAAD-4201-9BAE-546F4378F8A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Cleaning:</a:t>
          </a:r>
        </a:p>
        <a:p>
          <a:pPr>
            <a:lnSpc>
              <a:spcPct val="100000"/>
            </a:lnSpc>
          </a:pPr>
          <a:r>
            <a:rPr lang="en-US"/>
            <a:t>Performed data cleaning by selecting top-level index &amp; checked missing Values.</a:t>
          </a:r>
          <a:endParaRPr lang="en-IN"/>
        </a:p>
      </dgm:t>
    </dgm:pt>
    <dgm:pt modelId="{958E61A4-998B-4982-9987-84742028049E}" type="parTrans" cxnId="{D88DF466-F01F-45AB-8FC3-625553B1B773}">
      <dgm:prSet/>
      <dgm:spPr/>
      <dgm:t>
        <a:bodyPr/>
        <a:lstStyle/>
        <a:p>
          <a:endParaRPr lang="en-IN"/>
        </a:p>
      </dgm:t>
    </dgm:pt>
    <dgm:pt modelId="{F9D94C8D-FF9B-4E2B-9B06-0185BDE7CE91}" type="sibTrans" cxnId="{D88DF466-F01F-45AB-8FC3-625553B1B773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FC2299D9-82EC-4620-A055-DD42009CD88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Processing:</a:t>
          </a:r>
        </a:p>
        <a:p>
          <a:pPr>
            <a:lnSpc>
              <a:spcPct val="100000"/>
            </a:lnSpc>
          </a:pPr>
          <a:r>
            <a:rPr lang="en-US"/>
            <a:t>Calculated Monthly returns &amp; Visualized.</a:t>
          </a:r>
          <a:endParaRPr lang="en-IN"/>
        </a:p>
      </dgm:t>
    </dgm:pt>
    <dgm:pt modelId="{88D60A43-8ACF-45CF-9F87-11748233A982}" type="parTrans" cxnId="{C7024460-DA5F-413D-8E70-319F920A09BC}">
      <dgm:prSet/>
      <dgm:spPr/>
      <dgm:t>
        <a:bodyPr/>
        <a:lstStyle/>
        <a:p>
          <a:endParaRPr lang="en-IN"/>
        </a:p>
      </dgm:t>
    </dgm:pt>
    <dgm:pt modelId="{2593BDB6-A33A-4963-A0A9-2A462F03C320}" type="sibTrans" cxnId="{C7024460-DA5F-413D-8E70-319F920A09BC}">
      <dgm:prSet/>
      <dgm:spPr/>
      <dgm:t>
        <a:bodyPr/>
        <a:lstStyle/>
        <a:p>
          <a:endParaRPr lang="en-IN"/>
        </a:p>
      </dgm:t>
    </dgm:pt>
    <dgm:pt modelId="{49485E6A-3229-46DA-99F3-74328493C3F2}" type="pres">
      <dgm:prSet presAssocID="{CBE3F1FA-D775-440E-A4B0-22B715F95790}" presName="root" presStyleCnt="0">
        <dgm:presLayoutVars>
          <dgm:dir/>
          <dgm:resizeHandles val="exact"/>
        </dgm:presLayoutVars>
      </dgm:prSet>
      <dgm:spPr/>
    </dgm:pt>
    <dgm:pt modelId="{E7912E7B-C328-46B7-843C-7165631CE76C}" type="pres">
      <dgm:prSet presAssocID="{CBE3F1FA-D775-440E-A4B0-22B715F95790}" presName="container" presStyleCnt="0">
        <dgm:presLayoutVars>
          <dgm:dir/>
          <dgm:resizeHandles val="exact"/>
        </dgm:presLayoutVars>
      </dgm:prSet>
      <dgm:spPr/>
    </dgm:pt>
    <dgm:pt modelId="{013A92C3-C818-403F-95F9-58F9C25D661D}" type="pres">
      <dgm:prSet presAssocID="{027F8645-875C-469A-AC70-A8A5F6AA3DFD}" presName="compNode" presStyleCnt="0"/>
      <dgm:spPr/>
    </dgm:pt>
    <dgm:pt modelId="{E9321A0E-A730-4091-9382-6B5ACB6FDB5E}" type="pres">
      <dgm:prSet presAssocID="{027F8645-875C-469A-AC70-A8A5F6AA3DFD}" presName="iconBgRect" presStyleLbl="bgShp" presStyleIdx="0" presStyleCnt="4"/>
      <dgm:spPr/>
    </dgm:pt>
    <dgm:pt modelId="{63AC3692-AE8B-4DDE-827E-51EE6F087CF6}" type="pres">
      <dgm:prSet presAssocID="{027F8645-875C-469A-AC70-A8A5F6AA3D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935408E-196D-493D-8B8D-A2B05CDB08B8}" type="pres">
      <dgm:prSet presAssocID="{027F8645-875C-469A-AC70-A8A5F6AA3DFD}" presName="spaceRect" presStyleCnt="0"/>
      <dgm:spPr/>
    </dgm:pt>
    <dgm:pt modelId="{23870878-F147-47A0-9B86-23914BDDEE28}" type="pres">
      <dgm:prSet presAssocID="{027F8645-875C-469A-AC70-A8A5F6AA3DFD}" presName="textRect" presStyleLbl="revTx" presStyleIdx="0" presStyleCnt="4">
        <dgm:presLayoutVars>
          <dgm:chMax val="1"/>
          <dgm:chPref val="1"/>
        </dgm:presLayoutVars>
      </dgm:prSet>
      <dgm:spPr/>
    </dgm:pt>
    <dgm:pt modelId="{99ECF019-CB62-488B-8706-9E62B9A0C6CE}" type="pres">
      <dgm:prSet presAssocID="{8C4F541A-EE1E-4D11-915A-919DC296E20D}" presName="sibTrans" presStyleLbl="sibTrans2D1" presStyleIdx="0" presStyleCnt="0"/>
      <dgm:spPr/>
    </dgm:pt>
    <dgm:pt modelId="{8424D07B-C03F-42A1-8050-36020DE8A8ED}" type="pres">
      <dgm:prSet presAssocID="{9E771026-049C-4179-9FA6-8608B01FF76B}" presName="compNode" presStyleCnt="0"/>
      <dgm:spPr/>
    </dgm:pt>
    <dgm:pt modelId="{BA613B19-20E0-4D77-9A93-078F6117AE2A}" type="pres">
      <dgm:prSet presAssocID="{9E771026-049C-4179-9FA6-8608B01FF76B}" presName="iconBgRect" presStyleLbl="bgShp" presStyleIdx="1" presStyleCnt="4"/>
      <dgm:spPr/>
    </dgm:pt>
    <dgm:pt modelId="{67DEA1AB-8116-4457-8762-157FDA696BB0}" type="pres">
      <dgm:prSet presAssocID="{9E771026-049C-4179-9FA6-8608B01FF7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76E4ECE-D4C0-43A9-8D4A-893747B2708D}" type="pres">
      <dgm:prSet presAssocID="{9E771026-049C-4179-9FA6-8608B01FF76B}" presName="spaceRect" presStyleCnt="0"/>
      <dgm:spPr/>
    </dgm:pt>
    <dgm:pt modelId="{88339E42-3472-42DA-AD4F-193C7D05BB5F}" type="pres">
      <dgm:prSet presAssocID="{9E771026-049C-4179-9FA6-8608B01FF76B}" presName="textRect" presStyleLbl="revTx" presStyleIdx="1" presStyleCnt="4">
        <dgm:presLayoutVars>
          <dgm:chMax val="1"/>
          <dgm:chPref val="1"/>
        </dgm:presLayoutVars>
      </dgm:prSet>
      <dgm:spPr/>
    </dgm:pt>
    <dgm:pt modelId="{AA4FC3B1-2CC9-4973-ACD5-0774C08D3A65}" type="pres">
      <dgm:prSet presAssocID="{0FA84836-2112-4455-B8E3-307E9A6F8489}" presName="sibTrans" presStyleLbl="sibTrans2D1" presStyleIdx="0" presStyleCnt="0"/>
      <dgm:spPr/>
    </dgm:pt>
    <dgm:pt modelId="{529F6D10-AD07-409B-8306-17C04D04A5CC}" type="pres">
      <dgm:prSet presAssocID="{B8B3A797-BAAD-4201-9BAE-546F4378F8A6}" presName="compNode" presStyleCnt="0"/>
      <dgm:spPr/>
    </dgm:pt>
    <dgm:pt modelId="{B18A1388-AA1A-4916-AC57-DFD8A34E88F3}" type="pres">
      <dgm:prSet presAssocID="{B8B3A797-BAAD-4201-9BAE-546F4378F8A6}" presName="iconBgRect" presStyleLbl="bgShp" presStyleIdx="2" presStyleCnt="4"/>
      <dgm:spPr/>
    </dgm:pt>
    <dgm:pt modelId="{31C34740-81BB-41FB-B407-406AE28995C0}" type="pres">
      <dgm:prSet presAssocID="{B8B3A797-BAAD-4201-9BAE-546F4378F8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012364E-5343-4C0F-83FC-D035D852EB96}" type="pres">
      <dgm:prSet presAssocID="{B8B3A797-BAAD-4201-9BAE-546F4378F8A6}" presName="spaceRect" presStyleCnt="0"/>
      <dgm:spPr/>
    </dgm:pt>
    <dgm:pt modelId="{B8F10FC3-759A-424B-8678-C4CA5C83060F}" type="pres">
      <dgm:prSet presAssocID="{B8B3A797-BAAD-4201-9BAE-546F4378F8A6}" presName="textRect" presStyleLbl="revTx" presStyleIdx="2" presStyleCnt="4">
        <dgm:presLayoutVars>
          <dgm:chMax val="1"/>
          <dgm:chPref val="1"/>
        </dgm:presLayoutVars>
      </dgm:prSet>
      <dgm:spPr/>
    </dgm:pt>
    <dgm:pt modelId="{2EFCFDA6-30E6-45AF-A7E5-A46456E615AA}" type="pres">
      <dgm:prSet presAssocID="{F9D94C8D-FF9B-4E2B-9B06-0185BDE7CE91}" presName="sibTrans" presStyleLbl="sibTrans2D1" presStyleIdx="0" presStyleCnt="0"/>
      <dgm:spPr/>
    </dgm:pt>
    <dgm:pt modelId="{91D3E483-34DC-48FC-8ABF-48E390595301}" type="pres">
      <dgm:prSet presAssocID="{FC2299D9-82EC-4620-A055-DD42009CD88B}" presName="compNode" presStyleCnt="0"/>
      <dgm:spPr/>
    </dgm:pt>
    <dgm:pt modelId="{7C0CD173-FD80-4AAF-AA8A-43E7C21ECF21}" type="pres">
      <dgm:prSet presAssocID="{FC2299D9-82EC-4620-A055-DD42009CD88B}" presName="iconBgRect" presStyleLbl="bgShp" presStyleIdx="3" presStyleCnt="4"/>
      <dgm:spPr/>
    </dgm:pt>
    <dgm:pt modelId="{DB78E746-1708-48B1-8572-E8C82B4BC834}" type="pres">
      <dgm:prSet presAssocID="{FC2299D9-82EC-4620-A055-DD42009CD8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E6346B3-6B29-4628-A9C6-95EA23A0C7CA}" type="pres">
      <dgm:prSet presAssocID="{FC2299D9-82EC-4620-A055-DD42009CD88B}" presName="spaceRect" presStyleCnt="0"/>
      <dgm:spPr/>
    </dgm:pt>
    <dgm:pt modelId="{D5683128-DCB2-4DBC-804B-63E962BA84C9}" type="pres">
      <dgm:prSet presAssocID="{FC2299D9-82EC-4620-A055-DD42009CD8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CA7F07-C195-4944-9AC1-931F43D2C73B}" type="presOf" srcId="{CBE3F1FA-D775-440E-A4B0-22B715F95790}" destId="{49485E6A-3229-46DA-99F3-74328493C3F2}" srcOrd="0" destOrd="0" presId="urn:microsoft.com/office/officeart/2018/2/layout/IconCircleList"/>
    <dgm:cxn modelId="{BB4BF70C-AE17-4D12-896D-6432B4734977}" type="presOf" srcId="{FC2299D9-82EC-4620-A055-DD42009CD88B}" destId="{D5683128-DCB2-4DBC-804B-63E962BA84C9}" srcOrd="0" destOrd="0" presId="urn:microsoft.com/office/officeart/2018/2/layout/IconCircleList"/>
    <dgm:cxn modelId="{42B2DA36-9A27-48F0-9AF6-5752B6F1398C}" type="presOf" srcId="{F9D94C8D-FF9B-4E2B-9B06-0185BDE7CE91}" destId="{2EFCFDA6-30E6-45AF-A7E5-A46456E615AA}" srcOrd="0" destOrd="0" presId="urn:microsoft.com/office/officeart/2018/2/layout/IconCircleList"/>
    <dgm:cxn modelId="{C7024460-DA5F-413D-8E70-319F920A09BC}" srcId="{CBE3F1FA-D775-440E-A4B0-22B715F95790}" destId="{FC2299D9-82EC-4620-A055-DD42009CD88B}" srcOrd="3" destOrd="0" parTransId="{88D60A43-8ACF-45CF-9F87-11748233A982}" sibTransId="{2593BDB6-A33A-4963-A0A9-2A462F03C320}"/>
    <dgm:cxn modelId="{D88DF466-F01F-45AB-8FC3-625553B1B773}" srcId="{CBE3F1FA-D775-440E-A4B0-22B715F95790}" destId="{B8B3A797-BAAD-4201-9BAE-546F4378F8A6}" srcOrd="2" destOrd="0" parTransId="{958E61A4-998B-4982-9987-84742028049E}" sibTransId="{F9D94C8D-FF9B-4E2B-9B06-0185BDE7CE91}"/>
    <dgm:cxn modelId="{239750A3-5B6F-4AF5-9A22-C21E047F2243}" type="presOf" srcId="{9E771026-049C-4179-9FA6-8608B01FF76B}" destId="{88339E42-3472-42DA-AD4F-193C7D05BB5F}" srcOrd="0" destOrd="0" presId="urn:microsoft.com/office/officeart/2018/2/layout/IconCircleList"/>
    <dgm:cxn modelId="{030556B7-A058-47CC-9E67-3927E513A876}" type="presOf" srcId="{B8B3A797-BAAD-4201-9BAE-546F4378F8A6}" destId="{B8F10FC3-759A-424B-8678-C4CA5C83060F}" srcOrd="0" destOrd="0" presId="urn:microsoft.com/office/officeart/2018/2/layout/IconCircleList"/>
    <dgm:cxn modelId="{41A1C5C5-65D8-42FE-ADD9-055713F9B586}" srcId="{CBE3F1FA-D775-440E-A4B0-22B715F95790}" destId="{027F8645-875C-469A-AC70-A8A5F6AA3DFD}" srcOrd="0" destOrd="0" parTransId="{0BA1989B-FE5D-4C37-A2C3-7B87C75026EB}" sibTransId="{8C4F541A-EE1E-4D11-915A-919DC296E20D}"/>
    <dgm:cxn modelId="{2C9A44CB-0D83-4C53-919F-09807173863D}" type="presOf" srcId="{027F8645-875C-469A-AC70-A8A5F6AA3DFD}" destId="{23870878-F147-47A0-9B86-23914BDDEE28}" srcOrd="0" destOrd="0" presId="urn:microsoft.com/office/officeart/2018/2/layout/IconCircleList"/>
    <dgm:cxn modelId="{6BAFF0CB-2F26-450C-9DE1-5865B2739E3F}" type="presOf" srcId="{8C4F541A-EE1E-4D11-915A-919DC296E20D}" destId="{99ECF019-CB62-488B-8706-9E62B9A0C6CE}" srcOrd="0" destOrd="0" presId="urn:microsoft.com/office/officeart/2018/2/layout/IconCircleList"/>
    <dgm:cxn modelId="{92C3DFD6-A250-483A-A1F5-DB4FFC195B1E}" srcId="{CBE3F1FA-D775-440E-A4B0-22B715F95790}" destId="{9E771026-049C-4179-9FA6-8608B01FF76B}" srcOrd="1" destOrd="0" parTransId="{BAFAFDF2-420E-4266-B9E1-6910E4EA91B6}" sibTransId="{0FA84836-2112-4455-B8E3-307E9A6F8489}"/>
    <dgm:cxn modelId="{996596FE-DACB-4FFC-9D10-D2D7F211E169}" type="presOf" srcId="{0FA84836-2112-4455-B8E3-307E9A6F8489}" destId="{AA4FC3B1-2CC9-4973-ACD5-0774C08D3A65}" srcOrd="0" destOrd="0" presId="urn:microsoft.com/office/officeart/2018/2/layout/IconCircleList"/>
    <dgm:cxn modelId="{3E935C38-E1E0-454B-A7E4-6F82D2A05F35}" type="presParOf" srcId="{49485E6A-3229-46DA-99F3-74328493C3F2}" destId="{E7912E7B-C328-46B7-843C-7165631CE76C}" srcOrd="0" destOrd="0" presId="urn:microsoft.com/office/officeart/2018/2/layout/IconCircleList"/>
    <dgm:cxn modelId="{75A5B216-2FFD-4377-BA7C-268924BCE1C9}" type="presParOf" srcId="{E7912E7B-C328-46B7-843C-7165631CE76C}" destId="{013A92C3-C818-403F-95F9-58F9C25D661D}" srcOrd="0" destOrd="0" presId="urn:microsoft.com/office/officeart/2018/2/layout/IconCircleList"/>
    <dgm:cxn modelId="{CDF6E3CA-808F-4F5A-AE37-AF01732815A2}" type="presParOf" srcId="{013A92C3-C818-403F-95F9-58F9C25D661D}" destId="{E9321A0E-A730-4091-9382-6B5ACB6FDB5E}" srcOrd="0" destOrd="0" presId="urn:microsoft.com/office/officeart/2018/2/layout/IconCircleList"/>
    <dgm:cxn modelId="{03D437FC-6DB9-4E05-B21F-0403BEA40F3A}" type="presParOf" srcId="{013A92C3-C818-403F-95F9-58F9C25D661D}" destId="{63AC3692-AE8B-4DDE-827E-51EE6F087CF6}" srcOrd="1" destOrd="0" presId="urn:microsoft.com/office/officeart/2018/2/layout/IconCircleList"/>
    <dgm:cxn modelId="{1ED692BE-1B61-4D78-A7E3-13E8E7D1DBBF}" type="presParOf" srcId="{013A92C3-C818-403F-95F9-58F9C25D661D}" destId="{E935408E-196D-493D-8B8D-A2B05CDB08B8}" srcOrd="2" destOrd="0" presId="urn:microsoft.com/office/officeart/2018/2/layout/IconCircleList"/>
    <dgm:cxn modelId="{424D58B6-AFEF-48F6-8181-A0F4DD23D80D}" type="presParOf" srcId="{013A92C3-C818-403F-95F9-58F9C25D661D}" destId="{23870878-F147-47A0-9B86-23914BDDEE28}" srcOrd="3" destOrd="0" presId="urn:microsoft.com/office/officeart/2018/2/layout/IconCircleList"/>
    <dgm:cxn modelId="{31408661-75BA-43BB-B1F1-84CE28BE9224}" type="presParOf" srcId="{E7912E7B-C328-46B7-843C-7165631CE76C}" destId="{99ECF019-CB62-488B-8706-9E62B9A0C6CE}" srcOrd="1" destOrd="0" presId="urn:microsoft.com/office/officeart/2018/2/layout/IconCircleList"/>
    <dgm:cxn modelId="{476B206A-065F-4AF3-9B09-9C629CFC3F56}" type="presParOf" srcId="{E7912E7B-C328-46B7-843C-7165631CE76C}" destId="{8424D07B-C03F-42A1-8050-36020DE8A8ED}" srcOrd="2" destOrd="0" presId="urn:microsoft.com/office/officeart/2018/2/layout/IconCircleList"/>
    <dgm:cxn modelId="{EC769B42-4386-4BA5-ABBE-98412DEE9085}" type="presParOf" srcId="{8424D07B-C03F-42A1-8050-36020DE8A8ED}" destId="{BA613B19-20E0-4D77-9A93-078F6117AE2A}" srcOrd="0" destOrd="0" presId="urn:microsoft.com/office/officeart/2018/2/layout/IconCircleList"/>
    <dgm:cxn modelId="{5EB47BFF-30CF-4877-8278-206E8136FD52}" type="presParOf" srcId="{8424D07B-C03F-42A1-8050-36020DE8A8ED}" destId="{67DEA1AB-8116-4457-8762-157FDA696BB0}" srcOrd="1" destOrd="0" presId="urn:microsoft.com/office/officeart/2018/2/layout/IconCircleList"/>
    <dgm:cxn modelId="{10DD3EAC-E9F5-406A-9246-D2896C930AFA}" type="presParOf" srcId="{8424D07B-C03F-42A1-8050-36020DE8A8ED}" destId="{A76E4ECE-D4C0-43A9-8D4A-893747B2708D}" srcOrd="2" destOrd="0" presId="urn:microsoft.com/office/officeart/2018/2/layout/IconCircleList"/>
    <dgm:cxn modelId="{B2614012-5A9D-4511-B57A-B3948C89B27D}" type="presParOf" srcId="{8424D07B-C03F-42A1-8050-36020DE8A8ED}" destId="{88339E42-3472-42DA-AD4F-193C7D05BB5F}" srcOrd="3" destOrd="0" presId="urn:microsoft.com/office/officeart/2018/2/layout/IconCircleList"/>
    <dgm:cxn modelId="{88A8BE33-9120-4DF3-A71C-3201A699C360}" type="presParOf" srcId="{E7912E7B-C328-46B7-843C-7165631CE76C}" destId="{AA4FC3B1-2CC9-4973-ACD5-0774C08D3A65}" srcOrd="3" destOrd="0" presId="urn:microsoft.com/office/officeart/2018/2/layout/IconCircleList"/>
    <dgm:cxn modelId="{6FC93032-BCD7-46B0-AA55-6323752EBB83}" type="presParOf" srcId="{E7912E7B-C328-46B7-843C-7165631CE76C}" destId="{529F6D10-AD07-409B-8306-17C04D04A5CC}" srcOrd="4" destOrd="0" presId="urn:microsoft.com/office/officeart/2018/2/layout/IconCircleList"/>
    <dgm:cxn modelId="{CB2D7153-DD75-401B-817C-15D0691D93F0}" type="presParOf" srcId="{529F6D10-AD07-409B-8306-17C04D04A5CC}" destId="{B18A1388-AA1A-4916-AC57-DFD8A34E88F3}" srcOrd="0" destOrd="0" presId="urn:microsoft.com/office/officeart/2018/2/layout/IconCircleList"/>
    <dgm:cxn modelId="{D560AA8D-4588-4043-83DE-24116C06E82A}" type="presParOf" srcId="{529F6D10-AD07-409B-8306-17C04D04A5CC}" destId="{31C34740-81BB-41FB-B407-406AE28995C0}" srcOrd="1" destOrd="0" presId="urn:microsoft.com/office/officeart/2018/2/layout/IconCircleList"/>
    <dgm:cxn modelId="{057940C4-AC27-4C13-AE11-5C42F6729525}" type="presParOf" srcId="{529F6D10-AD07-409B-8306-17C04D04A5CC}" destId="{6012364E-5343-4C0F-83FC-D035D852EB96}" srcOrd="2" destOrd="0" presId="urn:microsoft.com/office/officeart/2018/2/layout/IconCircleList"/>
    <dgm:cxn modelId="{17C96DDF-EE8F-4CEA-94D6-62FDFEDC93B1}" type="presParOf" srcId="{529F6D10-AD07-409B-8306-17C04D04A5CC}" destId="{B8F10FC3-759A-424B-8678-C4CA5C83060F}" srcOrd="3" destOrd="0" presId="urn:microsoft.com/office/officeart/2018/2/layout/IconCircleList"/>
    <dgm:cxn modelId="{F86242B8-5D41-4281-AE24-32F3402E0737}" type="presParOf" srcId="{E7912E7B-C328-46B7-843C-7165631CE76C}" destId="{2EFCFDA6-30E6-45AF-A7E5-A46456E615AA}" srcOrd="5" destOrd="0" presId="urn:microsoft.com/office/officeart/2018/2/layout/IconCircleList"/>
    <dgm:cxn modelId="{48AC59B2-7E67-4A08-90D9-37F70B2B7AAB}" type="presParOf" srcId="{E7912E7B-C328-46B7-843C-7165631CE76C}" destId="{91D3E483-34DC-48FC-8ABF-48E390595301}" srcOrd="6" destOrd="0" presId="urn:microsoft.com/office/officeart/2018/2/layout/IconCircleList"/>
    <dgm:cxn modelId="{032078F6-6915-4241-A7DD-A4B2DB02A514}" type="presParOf" srcId="{91D3E483-34DC-48FC-8ABF-48E390595301}" destId="{7C0CD173-FD80-4AAF-AA8A-43E7C21ECF21}" srcOrd="0" destOrd="0" presId="urn:microsoft.com/office/officeart/2018/2/layout/IconCircleList"/>
    <dgm:cxn modelId="{9D295F0D-F256-447C-99DA-1329A06C55BC}" type="presParOf" srcId="{91D3E483-34DC-48FC-8ABF-48E390595301}" destId="{DB78E746-1708-48B1-8572-E8C82B4BC834}" srcOrd="1" destOrd="0" presId="urn:microsoft.com/office/officeart/2018/2/layout/IconCircleList"/>
    <dgm:cxn modelId="{85FF8F9C-FE33-462B-AA9A-FD64BB6A595C}" type="presParOf" srcId="{91D3E483-34DC-48FC-8ABF-48E390595301}" destId="{4E6346B3-6B29-4628-A9C6-95EA23A0C7CA}" srcOrd="2" destOrd="0" presId="urn:microsoft.com/office/officeart/2018/2/layout/IconCircleList"/>
    <dgm:cxn modelId="{8B9A6152-C3B4-4507-A8B6-9B0EEA60895D}" type="presParOf" srcId="{91D3E483-34DC-48FC-8ABF-48E390595301}" destId="{D5683128-DCB2-4DBC-804B-63E962BA84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F56B91-D7D3-43AA-BCD8-57505656EC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9FC167-2825-48EC-A829-D83BEBF8700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understanding the data, we used various functions:</a:t>
          </a:r>
          <a:endParaRPr lang="en-US" dirty="0"/>
        </a:p>
      </dgm:t>
    </dgm:pt>
    <dgm:pt modelId="{0850E04F-7349-4730-B7D0-71BEB9EFE5C2}" type="parTrans" cxnId="{828990F8-16E3-4003-B4D5-8935F9E9BDB5}">
      <dgm:prSet/>
      <dgm:spPr/>
      <dgm:t>
        <a:bodyPr/>
        <a:lstStyle/>
        <a:p>
          <a:endParaRPr lang="en-US"/>
        </a:p>
      </dgm:t>
    </dgm:pt>
    <dgm:pt modelId="{DF3FA77E-EDCB-429D-AF58-E91AB5B35D42}" type="sibTrans" cxnId="{828990F8-16E3-4003-B4D5-8935F9E9BDB5}">
      <dgm:prSet/>
      <dgm:spPr/>
      <dgm:t>
        <a:bodyPr/>
        <a:lstStyle/>
        <a:p>
          <a:endParaRPr lang="en-US"/>
        </a:p>
      </dgm:t>
    </dgm:pt>
    <dgm:pt modelId="{09E2A4D4-D0F8-44DF-A7FC-1050C508291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669333C-2A9F-4A30-88B2-2DB0A7B2CE1C}" type="parTrans" cxnId="{29EDB972-D9F4-47F8-9BED-CFB1C01962E9}">
      <dgm:prSet/>
      <dgm:spPr/>
      <dgm:t>
        <a:bodyPr/>
        <a:lstStyle/>
        <a:p>
          <a:endParaRPr lang="en-US"/>
        </a:p>
      </dgm:t>
    </dgm:pt>
    <dgm:pt modelId="{671CA319-0519-48A8-9B6F-33F073DD0765}" type="sibTrans" cxnId="{29EDB972-D9F4-47F8-9BED-CFB1C01962E9}">
      <dgm:prSet/>
      <dgm:spPr/>
      <dgm:t>
        <a:bodyPr/>
        <a:lstStyle/>
        <a:p>
          <a:endParaRPr lang="en-US"/>
        </a:p>
      </dgm:t>
    </dgm:pt>
    <dgm:pt modelId="{0191209F-8665-4E28-964C-2E68F75929D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err="1"/>
            <a:t>isnull</a:t>
          </a:r>
          <a:r>
            <a:rPr lang="en-IN" dirty="0"/>
            <a:t>().sum() : for finding NULL values</a:t>
          </a:r>
          <a:endParaRPr lang="en-US" dirty="0"/>
        </a:p>
      </dgm:t>
    </dgm:pt>
    <dgm:pt modelId="{4B205647-A1A2-4635-8402-A947638B0299}" type="parTrans" cxnId="{08A4E5E0-1308-4A37-8A44-A6A86AF45E7C}">
      <dgm:prSet/>
      <dgm:spPr/>
      <dgm:t>
        <a:bodyPr/>
        <a:lstStyle/>
        <a:p>
          <a:endParaRPr lang="en-US"/>
        </a:p>
      </dgm:t>
    </dgm:pt>
    <dgm:pt modelId="{5D539256-C8F8-439F-8EDA-7E3CB91F1809}" type="sibTrans" cxnId="{08A4E5E0-1308-4A37-8A44-A6A86AF45E7C}">
      <dgm:prSet/>
      <dgm:spPr/>
      <dgm:t>
        <a:bodyPr/>
        <a:lstStyle/>
        <a:p>
          <a:endParaRPr lang="en-US"/>
        </a:p>
      </dgm:t>
    </dgm:pt>
    <dgm:pt modelId="{CEDDAF38-B3AB-4583-9107-112C571697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.describe() : for looking at the statistical data such as mean, mode etc.</a:t>
          </a:r>
          <a:endParaRPr lang="en-US" dirty="0"/>
        </a:p>
      </dgm:t>
    </dgm:pt>
    <dgm:pt modelId="{0B937C97-FED0-4FC6-A24A-AF8BFB3AE8D1}" type="parTrans" cxnId="{1830C755-5824-441B-AD47-A795B01ED979}">
      <dgm:prSet/>
      <dgm:spPr/>
      <dgm:t>
        <a:bodyPr/>
        <a:lstStyle/>
        <a:p>
          <a:endParaRPr lang="en-US"/>
        </a:p>
      </dgm:t>
    </dgm:pt>
    <dgm:pt modelId="{3D8042DB-4344-4BBB-A709-98EB1319262B}" type="sibTrans" cxnId="{1830C755-5824-441B-AD47-A795B01ED979}">
      <dgm:prSet/>
      <dgm:spPr/>
      <dgm:t>
        <a:bodyPr/>
        <a:lstStyle/>
        <a:p>
          <a:endParaRPr lang="en-US"/>
        </a:p>
      </dgm:t>
    </dgm:pt>
    <dgm:pt modelId="{D4F94CA0-0D0F-46D8-91D2-BF1AE573CC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Created correlation heatmap of the data, visualizing the correlations between all the company stocks, S&amp;P500 and Treasury Bills.</a:t>
          </a:r>
          <a:endParaRPr lang="en-US"/>
        </a:p>
      </dgm:t>
    </dgm:pt>
    <dgm:pt modelId="{86535284-2305-4557-A456-7B25D84E4188}" type="parTrans" cxnId="{F24C2971-27D3-4E9C-A92A-FCECB1EABC4E}">
      <dgm:prSet/>
      <dgm:spPr/>
      <dgm:t>
        <a:bodyPr/>
        <a:lstStyle/>
        <a:p>
          <a:endParaRPr lang="en-US"/>
        </a:p>
      </dgm:t>
    </dgm:pt>
    <dgm:pt modelId="{13AA7657-4029-4BC0-BAF4-6AD88DB66923}" type="sibTrans" cxnId="{F24C2971-27D3-4E9C-A92A-FCECB1EABC4E}">
      <dgm:prSet/>
      <dgm:spPr/>
      <dgm:t>
        <a:bodyPr/>
        <a:lstStyle/>
        <a:p>
          <a:endParaRPr lang="en-US"/>
        </a:p>
      </dgm:t>
    </dgm:pt>
    <dgm:pt modelId="{32D6A7A5-CCDC-434A-88E1-C92F1B251E6E}" type="pres">
      <dgm:prSet presAssocID="{F0F56B91-D7D3-43AA-BCD8-57505656ECC5}" presName="root" presStyleCnt="0">
        <dgm:presLayoutVars>
          <dgm:dir/>
          <dgm:resizeHandles val="exact"/>
        </dgm:presLayoutVars>
      </dgm:prSet>
      <dgm:spPr/>
    </dgm:pt>
    <dgm:pt modelId="{87DF209C-2D50-41E6-B5E7-42AA506EEA7E}" type="pres">
      <dgm:prSet presAssocID="{559FC167-2825-48EC-A829-D83BEBF87009}" presName="compNode" presStyleCnt="0"/>
      <dgm:spPr/>
    </dgm:pt>
    <dgm:pt modelId="{86EDF929-F4CE-45A2-98E4-659FFBF76138}" type="pres">
      <dgm:prSet presAssocID="{559FC167-2825-48EC-A829-D83BEBF87009}" presName="bgRect" presStyleLbl="bgShp" presStyleIdx="0" presStyleCnt="2"/>
      <dgm:spPr/>
    </dgm:pt>
    <dgm:pt modelId="{7EA0315A-C902-4421-A170-0D5A1EA71ABF}" type="pres">
      <dgm:prSet presAssocID="{559FC167-2825-48EC-A829-D83BEBF870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533A113-6C0E-4F03-AF97-C6A6DF6B280E}" type="pres">
      <dgm:prSet presAssocID="{559FC167-2825-48EC-A829-D83BEBF87009}" presName="spaceRect" presStyleCnt="0"/>
      <dgm:spPr/>
    </dgm:pt>
    <dgm:pt modelId="{8F1E9BD0-468D-4694-B642-2E0B8634B656}" type="pres">
      <dgm:prSet presAssocID="{559FC167-2825-48EC-A829-D83BEBF87009}" presName="parTx" presStyleLbl="revTx" presStyleIdx="0" presStyleCnt="3" custScaleX="72220" custScaleY="93173" custLinFactNeighborX="-18654" custLinFactNeighborY="-792">
        <dgm:presLayoutVars>
          <dgm:chMax val="0"/>
          <dgm:chPref val="0"/>
        </dgm:presLayoutVars>
      </dgm:prSet>
      <dgm:spPr/>
    </dgm:pt>
    <dgm:pt modelId="{2CE1D644-E86B-4929-A69A-401638242CD7}" type="pres">
      <dgm:prSet presAssocID="{559FC167-2825-48EC-A829-D83BEBF87009}" presName="desTx" presStyleLbl="revTx" presStyleIdx="1" presStyleCnt="3" custScaleY="123523" custLinFactNeighborX="2330" custLinFactNeighborY="-679">
        <dgm:presLayoutVars/>
      </dgm:prSet>
      <dgm:spPr/>
    </dgm:pt>
    <dgm:pt modelId="{D3B7DB28-1FE5-43CA-9C8B-9BD0DB88FF63}" type="pres">
      <dgm:prSet presAssocID="{DF3FA77E-EDCB-429D-AF58-E91AB5B35D42}" presName="sibTrans" presStyleCnt="0"/>
      <dgm:spPr/>
    </dgm:pt>
    <dgm:pt modelId="{7F6520BA-9A51-497B-BEE7-F89027B6C8D1}" type="pres">
      <dgm:prSet presAssocID="{D4F94CA0-0D0F-46D8-91D2-BF1AE573CC19}" presName="compNode" presStyleCnt="0"/>
      <dgm:spPr/>
    </dgm:pt>
    <dgm:pt modelId="{417BEBDD-42D4-4910-9808-AFEBD52462D5}" type="pres">
      <dgm:prSet presAssocID="{D4F94CA0-0D0F-46D8-91D2-BF1AE573CC19}" presName="bgRect" presStyleLbl="bgShp" presStyleIdx="1" presStyleCnt="2"/>
      <dgm:spPr/>
    </dgm:pt>
    <dgm:pt modelId="{A0C4B611-293C-4165-9479-6B91B6D78B9D}" type="pres">
      <dgm:prSet presAssocID="{D4F94CA0-0D0F-46D8-91D2-BF1AE573CC1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5E2AE2FD-E9EF-4F5A-90DE-7CC2D052C18D}" type="pres">
      <dgm:prSet presAssocID="{D4F94CA0-0D0F-46D8-91D2-BF1AE573CC19}" presName="spaceRect" presStyleCnt="0"/>
      <dgm:spPr/>
    </dgm:pt>
    <dgm:pt modelId="{C3060D32-417A-4EFD-9CC3-EBFB402B67FD}" type="pres">
      <dgm:prSet presAssocID="{D4F94CA0-0D0F-46D8-91D2-BF1AE573CC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A01A11-9623-412C-95F8-95297244CF12}" type="presOf" srcId="{F0F56B91-D7D3-43AA-BCD8-57505656ECC5}" destId="{32D6A7A5-CCDC-434A-88E1-C92F1B251E6E}" srcOrd="0" destOrd="0" presId="urn:microsoft.com/office/officeart/2018/2/layout/IconVerticalSolidList"/>
    <dgm:cxn modelId="{3FBA3A27-0443-4188-8143-C0231AC40D76}" type="presOf" srcId="{09E2A4D4-D0F8-44DF-A7FC-1050C5082912}" destId="{2CE1D644-E86B-4929-A69A-401638242CD7}" srcOrd="0" destOrd="0" presId="urn:microsoft.com/office/officeart/2018/2/layout/IconVerticalSolidList"/>
    <dgm:cxn modelId="{99BE0D5C-909D-45B4-BF6E-78C520458763}" type="presOf" srcId="{0191209F-8665-4E28-964C-2E68F75929D0}" destId="{2CE1D644-E86B-4929-A69A-401638242CD7}" srcOrd="0" destOrd="1" presId="urn:microsoft.com/office/officeart/2018/2/layout/IconVerticalSolidList"/>
    <dgm:cxn modelId="{B1AD966E-5A1A-4DEF-9847-AA98F05FA95E}" type="presOf" srcId="{D4F94CA0-0D0F-46D8-91D2-BF1AE573CC19}" destId="{C3060D32-417A-4EFD-9CC3-EBFB402B67FD}" srcOrd="0" destOrd="0" presId="urn:microsoft.com/office/officeart/2018/2/layout/IconVerticalSolidList"/>
    <dgm:cxn modelId="{F24C2971-27D3-4E9C-A92A-FCECB1EABC4E}" srcId="{F0F56B91-D7D3-43AA-BCD8-57505656ECC5}" destId="{D4F94CA0-0D0F-46D8-91D2-BF1AE573CC19}" srcOrd="1" destOrd="0" parTransId="{86535284-2305-4557-A456-7B25D84E4188}" sibTransId="{13AA7657-4029-4BC0-BAF4-6AD88DB66923}"/>
    <dgm:cxn modelId="{29EDB972-D9F4-47F8-9BED-CFB1C01962E9}" srcId="{559FC167-2825-48EC-A829-D83BEBF87009}" destId="{09E2A4D4-D0F8-44DF-A7FC-1050C5082912}" srcOrd="0" destOrd="0" parTransId="{F669333C-2A9F-4A30-88B2-2DB0A7B2CE1C}" sibTransId="{671CA319-0519-48A8-9B6F-33F073DD0765}"/>
    <dgm:cxn modelId="{1830C755-5824-441B-AD47-A795B01ED979}" srcId="{559FC167-2825-48EC-A829-D83BEBF87009}" destId="{CEDDAF38-B3AB-4583-9107-112C57169745}" srcOrd="2" destOrd="0" parTransId="{0B937C97-FED0-4FC6-A24A-AF8BFB3AE8D1}" sibTransId="{3D8042DB-4344-4BBB-A709-98EB1319262B}"/>
    <dgm:cxn modelId="{0D66B280-1339-4CD4-8814-29C98561E028}" type="presOf" srcId="{CEDDAF38-B3AB-4583-9107-112C57169745}" destId="{2CE1D644-E86B-4929-A69A-401638242CD7}" srcOrd="0" destOrd="2" presId="urn:microsoft.com/office/officeart/2018/2/layout/IconVerticalSolidList"/>
    <dgm:cxn modelId="{08A4E5E0-1308-4A37-8A44-A6A86AF45E7C}" srcId="{559FC167-2825-48EC-A829-D83BEBF87009}" destId="{0191209F-8665-4E28-964C-2E68F75929D0}" srcOrd="1" destOrd="0" parTransId="{4B205647-A1A2-4635-8402-A947638B0299}" sibTransId="{5D539256-C8F8-439F-8EDA-7E3CB91F1809}"/>
    <dgm:cxn modelId="{945D06E5-8669-437E-9462-BB5DB5E68D3A}" type="presOf" srcId="{559FC167-2825-48EC-A829-D83BEBF87009}" destId="{8F1E9BD0-468D-4694-B642-2E0B8634B656}" srcOrd="0" destOrd="0" presId="urn:microsoft.com/office/officeart/2018/2/layout/IconVerticalSolidList"/>
    <dgm:cxn modelId="{828990F8-16E3-4003-B4D5-8935F9E9BDB5}" srcId="{F0F56B91-D7D3-43AA-BCD8-57505656ECC5}" destId="{559FC167-2825-48EC-A829-D83BEBF87009}" srcOrd="0" destOrd="0" parTransId="{0850E04F-7349-4730-B7D0-71BEB9EFE5C2}" sibTransId="{DF3FA77E-EDCB-429D-AF58-E91AB5B35D42}"/>
    <dgm:cxn modelId="{CE8F23EF-F14D-43A8-8A48-C5CCEF346A57}" type="presParOf" srcId="{32D6A7A5-CCDC-434A-88E1-C92F1B251E6E}" destId="{87DF209C-2D50-41E6-B5E7-42AA506EEA7E}" srcOrd="0" destOrd="0" presId="urn:microsoft.com/office/officeart/2018/2/layout/IconVerticalSolidList"/>
    <dgm:cxn modelId="{BDD52ED8-1026-4C1E-8254-A1DD92A398BE}" type="presParOf" srcId="{87DF209C-2D50-41E6-B5E7-42AA506EEA7E}" destId="{86EDF929-F4CE-45A2-98E4-659FFBF76138}" srcOrd="0" destOrd="0" presId="urn:microsoft.com/office/officeart/2018/2/layout/IconVerticalSolidList"/>
    <dgm:cxn modelId="{24D69871-53E7-457E-8193-F26E01B6C63A}" type="presParOf" srcId="{87DF209C-2D50-41E6-B5E7-42AA506EEA7E}" destId="{7EA0315A-C902-4421-A170-0D5A1EA71ABF}" srcOrd="1" destOrd="0" presId="urn:microsoft.com/office/officeart/2018/2/layout/IconVerticalSolidList"/>
    <dgm:cxn modelId="{468E54E7-864F-4529-9EAC-D709E9C2E8B8}" type="presParOf" srcId="{87DF209C-2D50-41E6-B5E7-42AA506EEA7E}" destId="{A533A113-6C0E-4F03-AF97-C6A6DF6B280E}" srcOrd="2" destOrd="0" presId="urn:microsoft.com/office/officeart/2018/2/layout/IconVerticalSolidList"/>
    <dgm:cxn modelId="{5B40F4F7-3310-4A27-B314-79C886C825AC}" type="presParOf" srcId="{87DF209C-2D50-41E6-B5E7-42AA506EEA7E}" destId="{8F1E9BD0-468D-4694-B642-2E0B8634B656}" srcOrd="3" destOrd="0" presId="urn:microsoft.com/office/officeart/2018/2/layout/IconVerticalSolidList"/>
    <dgm:cxn modelId="{88BCE909-199A-4F57-B82A-F95902F7E48D}" type="presParOf" srcId="{87DF209C-2D50-41E6-B5E7-42AA506EEA7E}" destId="{2CE1D644-E86B-4929-A69A-401638242CD7}" srcOrd="4" destOrd="0" presId="urn:microsoft.com/office/officeart/2018/2/layout/IconVerticalSolidList"/>
    <dgm:cxn modelId="{3774E9B0-1723-4487-806A-813209A8BA63}" type="presParOf" srcId="{32D6A7A5-CCDC-434A-88E1-C92F1B251E6E}" destId="{D3B7DB28-1FE5-43CA-9C8B-9BD0DB88FF63}" srcOrd="1" destOrd="0" presId="urn:microsoft.com/office/officeart/2018/2/layout/IconVerticalSolidList"/>
    <dgm:cxn modelId="{549E71E7-0730-46A0-B938-12179FAFDD0F}" type="presParOf" srcId="{32D6A7A5-CCDC-434A-88E1-C92F1B251E6E}" destId="{7F6520BA-9A51-497B-BEE7-F89027B6C8D1}" srcOrd="2" destOrd="0" presId="urn:microsoft.com/office/officeart/2018/2/layout/IconVerticalSolidList"/>
    <dgm:cxn modelId="{2D81F683-471A-4219-9914-5FF5A54E64E6}" type="presParOf" srcId="{7F6520BA-9A51-497B-BEE7-F89027B6C8D1}" destId="{417BEBDD-42D4-4910-9808-AFEBD52462D5}" srcOrd="0" destOrd="0" presId="urn:microsoft.com/office/officeart/2018/2/layout/IconVerticalSolidList"/>
    <dgm:cxn modelId="{837F190A-CCFB-4647-A4C6-82AB8C60F330}" type="presParOf" srcId="{7F6520BA-9A51-497B-BEE7-F89027B6C8D1}" destId="{A0C4B611-293C-4165-9479-6B91B6D78B9D}" srcOrd="1" destOrd="0" presId="urn:microsoft.com/office/officeart/2018/2/layout/IconVerticalSolidList"/>
    <dgm:cxn modelId="{7896E933-411B-49E3-89F7-C33DFBA0A770}" type="presParOf" srcId="{7F6520BA-9A51-497B-BEE7-F89027B6C8D1}" destId="{5E2AE2FD-E9EF-4F5A-90DE-7CC2D052C18D}" srcOrd="2" destOrd="0" presId="urn:microsoft.com/office/officeart/2018/2/layout/IconVerticalSolidList"/>
    <dgm:cxn modelId="{18184EE9-A122-48E5-97B5-247859A12D93}" type="presParOf" srcId="{7F6520BA-9A51-497B-BEE7-F89027B6C8D1}" destId="{C3060D32-417A-4EFD-9CC3-EBFB402B67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1F826-32B0-434B-8863-43E6D2790EC6}">
      <dsp:nvSpPr>
        <dsp:cNvPr id="0" name=""/>
        <dsp:cNvSpPr/>
      </dsp:nvSpPr>
      <dsp:spPr>
        <a:xfrm>
          <a:off x="850831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3B61-3F22-411A-9F67-320267EDE9CC}">
      <dsp:nvSpPr>
        <dsp:cNvPr id="0" name=""/>
        <dsp:cNvSpPr/>
      </dsp:nvSpPr>
      <dsp:spPr>
        <a:xfrm>
          <a:off x="194452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Stock: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stock represents ownership in a company and typically entitles the holder to a portion of the company's assets and profits. </a:t>
          </a:r>
        </a:p>
      </dsp:txBody>
      <dsp:txXfrm>
        <a:off x="194452" y="2429949"/>
        <a:ext cx="2386832" cy="1304912"/>
      </dsp:txXfrm>
    </dsp:sp>
    <dsp:sp modelId="{E184EC95-9833-4590-99F6-97CD9C283F5C}">
      <dsp:nvSpPr>
        <dsp:cNvPr id="0" name=""/>
        <dsp:cNvSpPr/>
      </dsp:nvSpPr>
      <dsp:spPr>
        <a:xfrm>
          <a:off x="3655359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2AEE-E767-4791-B506-65B1176ACFE6}">
      <dsp:nvSpPr>
        <dsp:cNvPr id="0" name=""/>
        <dsp:cNvSpPr/>
      </dsp:nvSpPr>
      <dsp:spPr>
        <a:xfrm>
          <a:off x="2998980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Portfolio:</a:t>
          </a:r>
          <a:endParaRPr lang="en-US" sz="1100" kern="120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portfolio is a collection of financial assets such as stocks, bonds, and other investments held by an individual or entity. </a:t>
          </a:r>
        </a:p>
      </dsp:txBody>
      <dsp:txXfrm>
        <a:off x="2998980" y="2429949"/>
        <a:ext cx="2386832" cy="1304912"/>
      </dsp:txXfrm>
    </dsp:sp>
    <dsp:sp modelId="{0C7CD3C1-978F-4203-A964-47F4DD755807}">
      <dsp:nvSpPr>
        <dsp:cNvPr id="0" name=""/>
        <dsp:cNvSpPr/>
      </dsp:nvSpPr>
      <dsp:spPr>
        <a:xfrm>
          <a:off x="6459888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6D53-AD70-4A34-A111-56AF255322F0}">
      <dsp:nvSpPr>
        <dsp:cNvPr id="0" name=""/>
        <dsp:cNvSpPr/>
      </dsp:nvSpPr>
      <dsp:spPr>
        <a:xfrm>
          <a:off x="5803509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Portfolio analysis:</a:t>
          </a:r>
          <a:r>
            <a:rPr lang="en-US" sz="1100" kern="120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Portfolio analysis involves evaluating the composition, performance, and risk characteristics of a portfolio to make informed investment decisions. </a:t>
          </a:r>
        </a:p>
      </dsp:txBody>
      <dsp:txXfrm>
        <a:off x="5803509" y="2429949"/>
        <a:ext cx="2386832" cy="1304912"/>
      </dsp:txXfrm>
    </dsp:sp>
    <dsp:sp modelId="{354804DE-650E-4F68-8D4E-3FE176E1883E}">
      <dsp:nvSpPr>
        <dsp:cNvPr id="0" name=""/>
        <dsp:cNvSpPr/>
      </dsp:nvSpPr>
      <dsp:spPr>
        <a:xfrm>
          <a:off x="9264416" y="935563"/>
          <a:ext cx="1074074" cy="1074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C27D2-691C-4FAA-A1EA-90D33B54A34B}">
      <dsp:nvSpPr>
        <dsp:cNvPr id="0" name=""/>
        <dsp:cNvSpPr/>
      </dsp:nvSpPr>
      <dsp:spPr>
        <a:xfrm>
          <a:off x="8608037" y="2429949"/>
          <a:ext cx="2386832" cy="1304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CAPM (Capital Asset Pricing Model):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CAPM is a financial model that describes the relationship between expected return and risk for individual securities, helping investors determine the expected return on an investment given its risk.</a:t>
          </a:r>
        </a:p>
      </dsp:txBody>
      <dsp:txXfrm>
        <a:off x="8608037" y="2429949"/>
        <a:ext cx="2386832" cy="130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C9C-4FF3-4CD6-B0D8-4BC3114DA7B7}">
      <dsp:nvSpPr>
        <dsp:cNvPr id="0" name=""/>
        <dsp:cNvSpPr/>
      </dsp:nvSpPr>
      <dsp:spPr>
        <a:xfrm>
          <a:off x="224153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3579"/>
        <a:ext cx="25774" cy="5154"/>
      </dsp:txXfrm>
    </dsp:sp>
    <dsp:sp modelId="{06425B83-9E45-4F56-94F1-D1EC26A6C576}">
      <dsp:nvSpPr>
        <dsp:cNvPr id="0" name=""/>
        <dsp:cNvSpPr/>
      </dsp:nvSpPr>
      <dsp:spPr>
        <a:xfrm>
          <a:off x="2092" y="573785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Data Extraction</a:t>
          </a:r>
        </a:p>
      </dsp:txBody>
      <dsp:txXfrm>
        <a:off x="2092" y="573785"/>
        <a:ext cx="2241239" cy="1344743"/>
      </dsp:txXfrm>
    </dsp:sp>
    <dsp:sp modelId="{C0D881EC-6542-4F7E-B612-96A5651400E8}">
      <dsp:nvSpPr>
        <dsp:cNvPr id="0" name=""/>
        <dsp:cNvSpPr/>
      </dsp:nvSpPr>
      <dsp:spPr>
        <a:xfrm>
          <a:off x="4998257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3579"/>
        <a:ext cx="25774" cy="5154"/>
      </dsp:txXfrm>
    </dsp:sp>
    <dsp:sp modelId="{1F1C429D-FA8E-4292-A00B-93B25BBFF76E}">
      <dsp:nvSpPr>
        <dsp:cNvPr id="0" name=""/>
        <dsp:cNvSpPr/>
      </dsp:nvSpPr>
      <dsp:spPr>
        <a:xfrm>
          <a:off x="2758817" y="573785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Data Preparation</a:t>
          </a:r>
        </a:p>
      </dsp:txBody>
      <dsp:txXfrm>
        <a:off x="2758817" y="573785"/>
        <a:ext cx="2241239" cy="1344743"/>
      </dsp:txXfrm>
    </dsp:sp>
    <dsp:sp modelId="{F1C8A6A9-A700-4CA9-AFAF-96EA5E2B2816}">
      <dsp:nvSpPr>
        <dsp:cNvPr id="0" name=""/>
        <dsp:cNvSpPr/>
      </dsp:nvSpPr>
      <dsp:spPr>
        <a:xfrm>
          <a:off x="775498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3579"/>
        <a:ext cx="25774" cy="5154"/>
      </dsp:txXfrm>
    </dsp:sp>
    <dsp:sp modelId="{1F5B5A81-DAE5-48D0-8C56-AA4FBEDC143A}">
      <dsp:nvSpPr>
        <dsp:cNvPr id="0" name=""/>
        <dsp:cNvSpPr/>
      </dsp:nvSpPr>
      <dsp:spPr>
        <a:xfrm>
          <a:off x="5515542" y="573785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</a:t>
          </a:r>
          <a:r>
            <a:rPr lang="en-US" sz="2600" kern="1200">
              <a:latin typeface="Trebuchet MS" panose="020B0603020202020204"/>
            </a:rPr>
            <a:t>Descriptive Analysis &amp; Profiling</a:t>
          </a:r>
          <a:endParaRPr lang="en-US" sz="2600" kern="1200"/>
        </a:p>
      </dsp:txBody>
      <dsp:txXfrm>
        <a:off x="5515542" y="573785"/>
        <a:ext cx="2241239" cy="1344743"/>
      </dsp:txXfrm>
    </dsp:sp>
    <dsp:sp modelId="{CE973BE2-D9BC-45DD-A47B-5B9122644D97}">
      <dsp:nvSpPr>
        <dsp:cNvPr id="0" name=""/>
        <dsp:cNvSpPr/>
      </dsp:nvSpPr>
      <dsp:spPr>
        <a:xfrm>
          <a:off x="1122712" y="1916729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6594"/>
        <a:ext cx="414311" cy="5154"/>
      </dsp:txXfrm>
    </dsp:sp>
    <dsp:sp modelId="{1F826A44-28C2-4CF2-BFA1-00B06ECAF4E9}">
      <dsp:nvSpPr>
        <dsp:cNvPr id="0" name=""/>
        <dsp:cNvSpPr/>
      </dsp:nvSpPr>
      <dsp:spPr>
        <a:xfrm>
          <a:off x="8272267" y="573785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Cumulative Performance Calculation</a:t>
          </a:r>
        </a:p>
      </dsp:txBody>
      <dsp:txXfrm>
        <a:off x="8272267" y="573785"/>
        <a:ext cx="2241239" cy="1344743"/>
      </dsp:txXfrm>
    </dsp:sp>
    <dsp:sp modelId="{4CF3E2C8-F1B2-4EDC-A9F5-4B0D554D013B}">
      <dsp:nvSpPr>
        <dsp:cNvPr id="0" name=""/>
        <dsp:cNvSpPr/>
      </dsp:nvSpPr>
      <dsp:spPr>
        <a:xfrm>
          <a:off x="224153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809"/>
        <a:ext cx="25774" cy="5154"/>
      </dsp:txXfrm>
    </dsp:sp>
    <dsp:sp modelId="{27F27BB2-E209-41AE-AE4A-7D55716BBFDE}">
      <dsp:nvSpPr>
        <dsp:cNvPr id="0" name=""/>
        <dsp:cNvSpPr/>
      </dsp:nvSpPr>
      <dsp:spPr>
        <a:xfrm>
          <a:off x="2092" y="2434014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Portfolio Creation &amp; Analysis</a:t>
          </a:r>
        </a:p>
      </dsp:txBody>
      <dsp:txXfrm>
        <a:off x="2092" y="2434014"/>
        <a:ext cx="2241239" cy="1344743"/>
      </dsp:txXfrm>
    </dsp:sp>
    <dsp:sp modelId="{12739294-2398-49FE-82E8-2E207F15E81B}">
      <dsp:nvSpPr>
        <dsp:cNvPr id="0" name=""/>
        <dsp:cNvSpPr/>
      </dsp:nvSpPr>
      <dsp:spPr>
        <a:xfrm>
          <a:off x="4998257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809"/>
        <a:ext cx="25774" cy="5154"/>
      </dsp:txXfrm>
    </dsp:sp>
    <dsp:sp modelId="{5AD64ECF-530B-4D40-A728-FD0211DA13B2}">
      <dsp:nvSpPr>
        <dsp:cNvPr id="0" name=""/>
        <dsp:cNvSpPr/>
      </dsp:nvSpPr>
      <dsp:spPr>
        <a:xfrm>
          <a:off x="2758817" y="2434014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6. Dealing With Alpha &amp; Beta</a:t>
          </a:r>
        </a:p>
      </dsp:txBody>
      <dsp:txXfrm>
        <a:off x="2758817" y="2434014"/>
        <a:ext cx="2241239" cy="1344743"/>
      </dsp:txXfrm>
    </dsp:sp>
    <dsp:sp modelId="{FCE833ED-B0B9-4DBF-9B5D-234D00BE0868}">
      <dsp:nvSpPr>
        <dsp:cNvPr id="0" name=""/>
        <dsp:cNvSpPr/>
      </dsp:nvSpPr>
      <dsp:spPr>
        <a:xfrm>
          <a:off x="775498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809"/>
        <a:ext cx="25774" cy="5154"/>
      </dsp:txXfrm>
    </dsp:sp>
    <dsp:sp modelId="{49F095E6-0890-4ADE-9456-C6306C247C8C}">
      <dsp:nvSpPr>
        <dsp:cNvPr id="0" name=""/>
        <dsp:cNvSpPr/>
      </dsp:nvSpPr>
      <dsp:spPr>
        <a:xfrm>
          <a:off x="5515542" y="2434014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7. Sharpe Ratio Calculation</a:t>
          </a:r>
        </a:p>
      </dsp:txBody>
      <dsp:txXfrm>
        <a:off x="5515542" y="2434014"/>
        <a:ext cx="2241239" cy="1344743"/>
      </dsp:txXfrm>
    </dsp:sp>
    <dsp:sp modelId="{E12A6E24-97AE-4F66-8799-9D57E2A00EE5}">
      <dsp:nvSpPr>
        <dsp:cNvPr id="0" name=""/>
        <dsp:cNvSpPr/>
      </dsp:nvSpPr>
      <dsp:spPr>
        <a:xfrm>
          <a:off x="8272267" y="2434014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8. Conclusions</a:t>
          </a:r>
        </a:p>
      </dsp:txBody>
      <dsp:txXfrm>
        <a:off x="8272267" y="2434014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1A0E-A730-4091-9382-6B5ACB6FDB5E}">
      <dsp:nvSpPr>
        <dsp:cNvPr id="0" name=""/>
        <dsp:cNvSpPr/>
      </dsp:nvSpPr>
      <dsp:spPr>
        <a:xfrm>
          <a:off x="67847" y="34621"/>
          <a:ext cx="894792" cy="89479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C3692-AE8B-4DDE-827E-51EE6F087CF6}">
      <dsp:nvSpPr>
        <dsp:cNvPr id="0" name=""/>
        <dsp:cNvSpPr/>
      </dsp:nvSpPr>
      <dsp:spPr>
        <a:xfrm>
          <a:off x="255753" y="222527"/>
          <a:ext cx="518979" cy="518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70878-F147-47A0-9B86-23914BDDEE28}">
      <dsp:nvSpPr>
        <dsp:cNvPr id="0" name=""/>
        <dsp:cNvSpPr/>
      </dsp:nvSpPr>
      <dsp:spPr>
        <a:xfrm>
          <a:off x="1154381" y="34621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Collection: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Extracted stock data from Yahoo Finance.</a:t>
          </a:r>
          <a:endParaRPr lang="en-IN" sz="1100" kern="1200"/>
        </a:p>
      </dsp:txBody>
      <dsp:txXfrm>
        <a:off x="1154381" y="34621"/>
        <a:ext cx="2109154" cy="894792"/>
      </dsp:txXfrm>
    </dsp:sp>
    <dsp:sp modelId="{BA613B19-20E0-4D77-9A93-078F6117AE2A}">
      <dsp:nvSpPr>
        <dsp:cNvPr id="0" name=""/>
        <dsp:cNvSpPr/>
      </dsp:nvSpPr>
      <dsp:spPr>
        <a:xfrm>
          <a:off x="3631040" y="34621"/>
          <a:ext cx="894792" cy="894792"/>
        </a:xfrm>
        <a:prstGeom prst="ellipse">
          <a:avLst/>
        </a:prstGeom>
        <a:solidFill>
          <a:schemeClr val="accent5">
            <a:hueOff val="262483"/>
            <a:satOff val="14096"/>
            <a:lumOff val="-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EA1AB-8116-4457-8762-157FDA696BB0}">
      <dsp:nvSpPr>
        <dsp:cNvPr id="0" name=""/>
        <dsp:cNvSpPr/>
      </dsp:nvSpPr>
      <dsp:spPr>
        <a:xfrm>
          <a:off x="3818946" y="222527"/>
          <a:ext cx="518979" cy="518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39E42-3472-42DA-AD4F-193C7D05BB5F}">
      <dsp:nvSpPr>
        <dsp:cNvPr id="0" name=""/>
        <dsp:cNvSpPr/>
      </dsp:nvSpPr>
      <dsp:spPr>
        <a:xfrm>
          <a:off x="4717574" y="34621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Company Selection: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Chose: Microsoft, Intel, Electronic Arts, IBM, Intuit, and Oracle, S&amp;P 500 and T-Bill.</a:t>
          </a:r>
        </a:p>
        <a:p>
          <a:pPr marL="0" lvl="0" indent="0" algn="l" defTabSz="488950">
            <a:spcBef>
              <a:spcPct val="0"/>
            </a:spcBef>
            <a:spcAft>
              <a:spcPct val="35000"/>
            </a:spcAft>
            <a:buFont typeface="Wingdings 3" charset="2"/>
            <a:buNone/>
          </a:pPr>
          <a:endParaRPr lang="en-IN" sz="1100" kern="1200"/>
        </a:p>
      </dsp:txBody>
      <dsp:txXfrm>
        <a:off x="4717574" y="34621"/>
        <a:ext cx="2109154" cy="894792"/>
      </dsp:txXfrm>
    </dsp:sp>
    <dsp:sp modelId="{B18A1388-AA1A-4916-AC57-DFD8A34E88F3}">
      <dsp:nvSpPr>
        <dsp:cNvPr id="0" name=""/>
        <dsp:cNvSpPr/>
      </dsp:nvSpPr>
      <dsp:spPr>
        <a:xfrm>
          <a:off x="67847" y="1310137"/>
          <a:ext cx="894792" cy="894792"/>
        </a:xfrm>
        <a:prstGeom prst="ellipse">
          <a:avLst/>
        </a:prstGeom>
        <a:solidFill>
          <a:schemeClr val="accent5">
            <a:hueOff val="524966"/>
            <a:satOff val="28192"/>
            <a:lumOff val="-101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34740-81BB-41FB-B407-406AE28995C0}">
      <dsp:nvSpPr>
        <dsp:cNvPr id="0" name=""/>
        <dsp:cNvSpPr/>
      </dsp:nvSpPr>
      <dsp:spPr>
        <a:xfrm>
          <a:off x="255753" y="1498044"/>
          <a:ext cx="518979" cy="518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10FC3-759A-424B-8678-C4CA5C83060F}">
      <dsp:nvSpPr>
        <dsp:cNvPr id="0" name=""/>
        <dsp:cNvSpPr/>
      </dsp:nvSpPr>
      <dsp:spPr>
        <a:xfrm>
          <a:off x="1154381" y="1310137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Cleaning: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Performed data cleaning by selecting top-level index &amp; checked missing Values.</a:t>
          </a:r>
          <a:endParaRPr lang="en-IN" sz="1100" kern="1200"/>
        </a:p>
      </dsp:txBody>
      <dsp:txXfrm>
        <a:off x="1154381" y="1310137"/>
        <a:ext cx="2109154" cy="894792"/>
      </dsp:txXfrm>
    </dsp:sp>
    <dsp:sp modelId="{7C0CD173-FD80-4AAF-AA8A-43E7C21ECF21}">
      <dsp:nvSpPr>
        <dsp:cNvPr id="0" name=""/>
        <dsp:cNvSpPr/>
      </dsp:nvSpPr>
      <dsp:spPr>
        <a:xfrm>
          <a:off x="3631040" y="1310137"/>
          <a:ext cx="894792" cy="894792"/>
        </a:xfrm>
        <a:prstGeom prst="ellipse">
          <a:avLst/>
        </a:prstGeom>
        <a:solidFill>
          <a:schemeClr val="accent5">
            <a:hueOff val="787450"/>
            <a:satOff val="42288"/>
            <a:lumOff val="-1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8E746-1708-48B1-8572-E8C82B4BC834}">
      <dsp:nvSpPr>
        <dsp:cNvPr id="0" name=""/>
        <dsp:cNvSpPr/>
      </dsp:nvSpPr>
      <dsp:spPr>
        <a:xfrm>
          <a:off x="3818946" y="1498044"/>
          <a:ext cx="518979" cy="518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83128-DCB2-4DBC-804B-63E962BA84C9}">
      <dsp:nvSpPr>
        <dsp:cNvPr id="0" name=""/>
        <dsp:cNvSpPr/>
      </dsp:nvSpPr>
      <dsp:spPr>
        <a:xfrm>
          <a:off x="4717574" y="1310137"/>
          <a:ext cx="2109154" cy="89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Processing: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Calculated Monthly returns &amp; Visualized.</a:t>
          </a:r>
          <a:endParaRPr lang="en-IN" sz="1100" kern="1200"/>
        </a:p>
      </dsp:txBody>
      <dsp:txXfrm>
        <a:off x="4717574" y="1310137"/>
        <a:ext cx="2109154" cy="894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F929-F4CE-45A2-98E4-659FFBF76138}">
      <dsp:nvSpPr>
        <dsp:cNvPr id="0" name=""/>
        <dsp:cNvSpPr/>
      </dsp:nvSpPr>
      <dsp:spPr>
        <a:xfrm>
          <a:off x="0" y="1045784"/>
          <a:ext cx="6360097" cy="19248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0315A-C902-4421-A170-0D5A1EA71ABF}">
      <dsp:nvSpPr>
        <dsp:cNvPr id="0" name=""/>
        <dsp:cNvSpPr/>
      </dsp:nvSpPr>
      <dsp:spPr>
        <a:xfrm>
          <a:off x="582279" y="1478884"/>
          <a:ext cx="1058689" cy="1058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9BD0-468D-4694-B642-2E0B8634B656}">
      <dsp:nvSpPr>
        <dsp:cNvPr id="0" name=""/>
        <dsp:cNvSpPr/>
      </dsp:nvSpPr>
      <dsp:spPr>
        <a:xfrm>
          <a:off x="2124776" y="1092846"/>
          <a:ext cx="1492764" cy="1672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995" tIns="189995" rIns="189995" bIns="18999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 understanding the data, we used various functions:</a:t>
          </a:r>
          <a:endParaRPr lang="en-US" sz="1400" kern="1200" dirty="0"/>
        </a:p>
      </dsp:txBody>
      <dsp:txXfrm>
        <a:off x="2124776" y="1092846"/>
        <a:ext cx="1492764" cy="1672669"/>
      </dsp:txXfrm>
    </dsp:sp>
    <dsp:sp modelId="{2CE1D644-E86B-4929-A69A-401638242CD7}">
      <dsp:nvSpPr>
        <dsp:cNvPr id="0" name=""/>
        <dsp:cNvSpPr/>
      </dsp:nvSpPr>
      <dsp:spPr>
        <a:xfrm>
          <a:off x="4319867" y="806318"/>
          <a:ext cx="1272633" cy="2377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717" tIns="203717" rIns="203717" bIns="2037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isnull</a:t>
          </a:r>
          <a:r>
            <a:rPr lang="en-IN" sz="1100" kern="1200" dirty="0"/>
            <a:t>().sum() : for finding NULL values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.describe() : for looking at the statistical data such as mean, mode etc.</a:t>
          </a:r>
          <a:endParaRPr lang="en-US" sz="1100" kern="1200" dirty="0"/>
        </a:p>
      </dsp:txBody>
      <dsp:txXfrm>
        <a:off x="4319867" y="806318"/>
        <a:ext cx="1272633" cy="2377681"/>
      </dsp:txXfrm>
    </dsp:sp>
    <dsp:sp modelId="{417BEBDD-42D4-4910-9808-AFEBD52462D5}">
      <dsp:nvSpPr>
        <dsp:cNvPr id="0" name=""/>
        <dsp:cNvSpPr/>
      </dsp:nvSpPr>
      <dsp:spPr>
        <a:xfrm>
          <a:off x="0" y="3678292"/>
          <a:ext cx="6360097" cy="19248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B611-293C-4165-9479-6B91B6D78B9D}">
      <dsp:nvSpPr>
        <dsp:cNvPr id="0" name=""/>
        <dsp:cNvSpPr/>
      </dsp:nvSpPr>
      <dsp:spPr>
        <a:xfrm>
          <a:off x="582279" y="4111392"/>
          <a:ext cx="1058689" cy="1058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60D32-417A-4EFD-9CC3-EBFB402B67FD}">
      <dsp:nvSpPr>
        <dsp:cNvPr id="0" name=""/>
        <dsp:cNvSpPr/>
      </dsp:nvSpPr>
      <dsp:spPr>
        <a:xfrm>
          <a:off x="2223247" y="3678292"/>
          <a:ext cx="4134677" cy="1924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717" tIns="203717" rIns="203717" bIns="20371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Created correlation heatmap of the data, visualizing the correlations between all the company stocks, S&amp;P500 and Treasury Bills.</a:t>
          </a:r>
          <a:endParaRPr lang="en-US" sz="1400" kern="1200"/>
        </a:p>
      </dsp:txBody>
      <dsp:txXfrm>
        <a:off x="2223247" y="3678292"/>
        <a:ext cx="4134677" cy="192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14:54.5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1:48.4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421 26 24575,'-4'0'0,"-1"1"0,0-1 0,0 1 0,1 1 0,-1-1 0,1 1 0,-1 0 0,-6 4 0,-32 22 0,-21 23 0,-30 21 0,50-41 0,24-17 0,-1-1 0,0 0 0,-29 12 0,50-25 0,-1 1 0,0-1 0,0 0 0,0 1 0,0-1 0,0 0 0,0 1 0,1-1 0,-1 1 0,0-1 0,0 1 0,1 0 0,-1-1 0,0 1 0,1 0 0,-1-1 0,1 1 0,-1 0 0,1 0 0,-1 0 0,1 1 0,0-2 0,0 1 0,0 0 0,1-1 0,-1 1 0,1 0 0,-1-1 0,1 1 0,-1-1 0,1 1 0,-1 0 0,1-1 0,-1 1 0,1-1 0,0 1 0,-1-1 0,1 0 0,0 1 0,-1-1 0,1 0 0,0 1 0,-1-1 0,1 0 0,0 0 0,0 0 0,-1 0 0,1 0 0,1 0 0,28 5 0,0-1 0,0-2 0,51-3 0,-39 1 0,395-1 0,-433 0 0,-1 1 0,1 0 0,-1-1 0,1 0 0,-1 0 0,1 0 0,-1 0 0,1 0 0,-1-1 0,0 0 0,5-3 0,12-5 0,-10 6 0,1 1 0,0 0 0,0 1 0,0 0 0,0 1 0,0 0 0,15 1 0,10-1 0,-35 1 0,-1 0 0,0 0 0,1 0 0,-1 0 0,0 0 0,1 0 0,-1 0 0,0 0 0,0 0 0,1 0 0,-1-1 0,0 1 0,1 0 0,-1 0 0,0 0 0,0 0 0,1 0 0,-1 0 0,0-1 0,1 1 0,-1 0 0,0 0 0,0 0 0,0-1 0,1 1 0,-1 0 0,0 0 0,0-1 0,0 1 0,-4-7 0,-15-5 0,-9 0 0,0 2 0,-42-10 0,-61-5 0,80 16 0,30 2 0,20 7 0,1 0 0,0 0 0,0 0 0,-1 0 0,1-1 0,0 1 0,0 0 0,-1 0 0,1 0 0,0 0 0,0-1 0,0 1 0,0 0 0,-1 0 0,1 0 0,0-1 0,0 1 0,0 0 0,0 0 0,0-1 0,0 1 0,0 0 0,0 0 0,-1-1 0,1 1 0,0-1 0,1 1 0,-1-1 0,0 1 0,1-1 0,-1 1 0,1-1 0,-1 1 0,0 0 0,1-1 0,-1 1 0,1-1 0,-1 1 0,1 0 0,-1 0 0,1-1 0,-1 1 0,1 0 0,1-1 0,9-2 0,0 1 0,1-1 0,-1 2 0,1 0 0,0 0 0,-1 1 0,18 2 0,2-1 0,11-2 0,-20 0 0,44 4 0,-60-1 0,0 0 0,1 0 0,-1 0 0,9 5 0,15 5 0,-26-11 0,29 8 0,0-1 0,1-1 0,0-1 0,36 0 0,-58-6 0,-1 2 0,0-1 0,1 2 0,-1-1 0,0 2 0,0-1 0,14 8 0,-13-6 0,3 0 0,-1-1 0,1 0 0,-1-1 0,1 0 0,27 0 0,4 1 0,31 2 0,-53-5 0,44 9 0,-44-6 0,-1-1 0,25 1 0,-31-3 0,0 1 0,0 0 0,-1 2 0,1 0 0,16 6 0,-9-2 0,28 4 0,38-2 0,-87-8 0,-7 2 0,-8 5 0,11-8 0,-16 8 0,0 0 0,-1-1 0,-35 10 0,31-10 0,-61 15 0,-149 24 0,133-31 0,37-5 0,-70 3 0,118-15 0,0 0 0,0 0 0,0-1 0,-15-5 0,-5 0 0,-46-7 0,73 12 0,0 0 0,0 0 0,-12-7 0,12 6 0,1 0 0,-1 0 0,-12-3 0,20 6 0,-1 0 0,0 0 0,0 0 0,0 0 0,0 0 0,0 0 0,0 0 0,0 0 0,0 0 0,0 0 0,0 0 0,0 0 0,0 0 0,0 0 0,0 0 0,0 0 0,0 0 0,0 0 0,0 0 0,0-1 0,0 1 0,0 0 0,0 0 0,0 0 0,0 0 0,0 0 0,0 0 0,0 0 0,0 0 0,0 0 0,0 0 0,0 0 0,0 0 0,0 0 0,0 0 0,0 0 0,0 0 0,0-1 0,0 1 0,0 0 0,0 0 0,0 0 0,0 0 0,0 0 0,0 0 0,0 0 0,0 0 0,0 0 0,0 0 0,12-4 0,20-2 0,-29 5 0,389-74 0,-387 74 0,10-2 0,0 0 0,0-1 0,-1-1 0,25-11 0,-25 9 0,-5 1 0,1 2 0,16-7 0,-22 9 0,-1 1 0,0-1 0,1 0 0,-1 0 0,0 0 0,-1 0 0,1 0 0,0-1 0,0 1 0,-1-1 0,0 0 0,1 0 0,-1 0 0,0 0 0,-1 0 0,1 0 0,0 0 0,-1-1 0,0 1 0,0-1 0,0 1 0,0-1 0,0 1 0,-1-1 0,1 1 0,-1-8 0,0 0 0,1 3 0,-1 0 0,0 0 0,-1 0 0,1 1 0,-4-11 0,4 16 0,-1 0 0,1 1 0,-1-1 0,0 1 0,1-1 0,-1 0 0,0 1 0,0-1 0,0 1 0,0 0 0,-1-1 0,1 1 0,0 0 0,-1 0 0,1 0 0,-1-1 0,1 1 0,-1 1 0,1-1 0,-1 0 0,1 0 0,-1 1 0,0-1 0,0 1 0,1-1 0,-1 1 0,0 0 0,-2-1 0,-20-1 0,-42-11 0,44 8 0,-12-1 0,0 3 0,0 0 0,-55 4 0,26 0 0,61-1 0,-1 0 0,0 0 0,0 0 0,0 0 0,1 1 0,-1-1 0,0 1 0,0 0 0,1 0 0,-1-1 0,0 2 0,1-1 0,-1 0 0,1 0 0,0 1 0,-1 0 0,1-1 0,0 1 0,0 0 0,0 0 0,0 0 0,-2 4 0,3-6 0,1 1 0,0-1 0,0 1 0,-1-1 0,1 1 0,0 0 0,0-1 0,0 1 0,0-1 0,0 1 0,0 0 0,0-1 0,0 1 0,0-1 0,0 1 0,0 0 0,0-1 0,0 1 0,0-1 0,0 1 0,1 0 0,-1-1 0,0 1 0,1 0 0,0 0 0,0 1 0,0-1 0,1 0 0,-1 0 0,0 0 0,0 0 0,1 0 0,-1 0 0,3 1 0,3 1 0,0-1 0,0 1 0,8 1 0,18 1 0,0-2 0,0 0 0,64-5 0,-26 0 0,341 2 0,-403 1 0,0 0 0,1 0 0,-1 1 0,14 5 0,13 2 0,0-4 0,0-1 0,51-2 0,61-10 0,-4 5 0,-86 4 0,-50-3 0,-15-2 0,-16-2 0,-25-8 0,35 10 0,1 0 0,-1 1 0,1 1 0,-1-1 0,-14 1 0,-13 3 0,0 3 0,-50 9 0,59-9 0,23-4 0,0 1 0,0 0 0,0 1 0,0 0 0,-8 2 0,1 2 0,2-1 0,29-4 0,99-2 0,110 2 0,-202 1 0,26 6 0,-29-4 0,-1-1 0,24 1 0,389-5 0,-426 1 0,0 0 0,1-1 0,-1 0 0,0 0 0,0-1 0,0 0 0,0 0 0,7-3 0,-12 5 0,-1 0 0,0 0 0,0 0 0,0-1 0,1 1 0,-1 0 0,0 0 0,0 0 0,1 0 0,-1 0 0,0 0 0,0 0 0,0-1 0,1 1 0,-1 0 0,0 0 0,0 0 0,0 0 0,0-1 0,1 1 0,-1 0 0,0 0 0,0 0 0,0-1 0,0 1 0,0 0 0,0 0 0,0-1 0,0 1 0,0 0 0,0 0 0,0 0 0,0-1 0,0 1 0,0 0 0,0 0 0,0-1 0,0 1 0,0 0 0,-10-6 0,-16 2 0,-151 2 0,88 3 0,75 0 0,-24 4 0,23-2 0,-23 0 0,-15 2 0,36-2 0,-22-1 0,19-1 0,0 1 0,0 0 0,-26 8 0,40-8 0,0 0 0,1 1 0,-1-1 0,-10 8 0,10-7 0,0 1 0,0-1 0,0-1 0,-7 4 0,-28 8 0,33-10 0,-1-1 0,0 0 0,0 0 0,0-1 0,-1 0 0,-14 0 0,-12-1 0,6 0 0,-44-4 0,74 3 0,0 0 0,1 0 0,-1 0 0,0 0 0,0 0 0,0 0 0,0 0 0,0 0 0,0 0 0,0 0 0,0 0 0,0-1 0,0 1 0,1 0 0,-1 0 0,0 0 0,0 0 0,0 0 0,0 0 0,0 0 0,0-1 0,0 1 0,0 0 0,0 0 0,0 0 0,0 0 0,0 0 0,0 0 0,0-1 0,0 1 0,0 0 0,0 0 0,0 0 0,0 0 0,0 0 0,-1 0 0,1 0 0,0-1 0,0 1 0,0 0 0,0 0 0,0 0 0,0 0 0,0 0 0,0 0 0,0 0 0,0 0 0,-1 0 0,1 0 0,0-1 0,0 1 0,0 0 0,0 0 0,0 0 0,0 0 0,0 0 0,-1 0 0,1 0 0,0 0 0,0 0 0,10-6 0,19-6 0,-1 1 0,2 2 0,30-7 0,28-6 0,-53 12 0,-1 2 0,2 1 0,44-3 0,60 10 0,-73 0 0,-52 1 0,23 3 0,15 2 0,-3-6 0,-7-1 0,66 8 0,-65 0 0,75 1 0,273-8 0,-342 5 0,-6 0 0,244-4 0,-147-2 0,-113 3 0,47 7 0,-44-4 0,34 1 0,133 8 0,-103-4 0,7 1 0,-41-2 0,119 0 0,-162-8 0,0 1 0,-1 1 0,0 0 0,28 10 0,-27-8 0,1 0 0,0-1 0,32 3 0,32-7 0,-48-1 0,1 2 0,50 6 0,-78-5 0,41 7 0,97 4 0,-55-13 0,182 6 0,-166-3 0,-6-1 0,-83 1 0,23 4 0,-25-3 0,-1-1 0,22 1 0,40-3 0,69 4 0,-62 0 0,-47-4 0,-1 1 0,1 2 0,39 10 0,-49-7 0,-1-2 0,1-1 0,0-1 0,46-1 0,338-3 0,-225 1 0,-172-1 0,0 0 0,0-1 0,0-1 0,18-6 0,-15 4 0,0 1 0,21-2 0,177-6 0,173 13 0,-386-1 0,-1 0 0,1 0 0,-1 0 0,1 0 0,-1 0 0,1 0 0,-1-1 0,1 1 0,-1 0 0,1-1 0,-1 1 0,0-1 0,1 0 0,-1 1 0,0-1 0,1 0 0,-1 0 0,0 0 0,0 0 0,0 0 0,2-1 0,-2 0 0,-1-1 0,1 1 0,0 0 0,0 0 0,-1 0 0,0-1 0,1 1 0,-1 0 0,0 0 0,0-1 0,0 1 0,0 0 0,-1-4 0,1 4 0,-1 0 0,1 0 0,-1-1 0,0 1 0,0 0 0,0 0 0,0 0 0,0 0 0,0 0 0,0 0 0,-1 1 0,1-1 0,-1 0 0,1 1 0,-1-1 0,0 1 0,0-1 0,1 1 0,-1 0 0,0 0 0,0 0 0,0 0 0,-4-1 0,-5-2 0,-1 1 0,0 0 0,-16-2 0,3 1 0,16 2 0,-1-1 0,1 1 0,0-2 0,0 1 0,0-1 0,-14-9 0,10 6 0,1 1 0,-1 0 0,-18-5 0,0 0 0,27 9 0,0 0 0,0-1 0,0 1 0,0-1 0,1 0 0,-1 0 0,1 0 0,0-1 0,-5-5 0,5 5 0,0 0 0,0 0 0,-1 1 0,0-1 0,0 1 0,0 0 0,0 0 0,-6-3 0,-63-26 0,62 29 0,1 1 0,-1 0 0,0 0 0,0 1 0,0 1 0,0 0 0,-18 2 0,-6-1 0,-617-1 0,649 0 0,-1 0 0,1 0 0,-1 0 0,1 0 0,-1-1 0,1 0 0,0 0 0,-1 0 0,1 0 0,0 0 0,0-1 0,0 1 0,0-1 0,0 0 0,0 0 0,-4-3 0,4 3 0,0 0 0,0 0 0,0 1 0,0-1 0,0 1 0,0 0 0,0 0 0,0 0 0,-1 1 0,1-1 0,0 1 0,-6-1 0,-7 1 0,-22 3 0,21-2 0,-28 4 0,1 2 0,-84 23 0,112-26 0,0-2 0,1 0 0,-1-1 0,0 0 0,0-1 0,0-1 0,-29-5 0,-24-2 0,44 9 0,0 0 0,0 2 0,-43 10 0,28-5 0,33-6 0,1 0 0,-1 1 0,0 0 0,1 0 0,-1 0 0,-5 6 0,-9 2 0,4-2 0,0-2 0,-1 0 0,-36 8 0,-57 4 0,46-9 0,38-5 0,11-2 0,1-1 0,-18 1 0,-254-2 0,136-2 0,104 4 0,0 1 0,-81 19 0,18 6 0,21-5 0,-43 6 0,-96 26 0,105-11 0,62-20 0,41-17 0,0-1 0,0-1 0,0-1 0,0-1 0,-42 3 0,55-7 0,-46 1 0,-107 17 0,-10 4 0,98-15 0,-72-2 0,28-3 0,95 0 0,1 1 0,0 0 0,-35 12 0,24-7 0,-1-1 0,-1-1 0,1-2 0,-42 0 0,-25 3 0,-216 34 0,38-16 0,234-21 0,-37 2 0,49-5 0,-57-3 0,79 1 0,0 0 0,0-1 0,0 0 0,0 0 0,0-1 0,1 0 0,-11-6 0,17 8 0,1 0 0,-1 0 0,1 0 0,0 0 0,-1-1 0,1 1 0,0-1 0,0 1 0,0-1 0,0 1 0,0-1 0,0 0 0,1 1 0,-1-1 0,0 0 0,1 0 0,-1 1 0,1-1 0,-1-3 0,1-5 0,-1 1 0,3-17 0,-1 11 0,-1 12 0,0 1 0,0-1 0,0 0 0,1 0 0,0 1 0,-1-1 0,1 0 0,0 1 0,0-1 0,1 0 0,-1 1 0,0 0 0,1-1 0,0 1 0,-1 0 0,4-3 0,-2 2 0,1 0 0,-1 1 0,1-1 0,0 1 0,0 0 0,0 0 0,-1 1 0,2-1 0,6-1 0,5 0 0,0 1 0,-1 1 0,1 0 0,28 3 0,-3 2 0,-24-2 0,0 0 0,0-1 0,0-1 0,30-4 0,-22-1 0,-15 2 0,1 1 0,-1 0 0,1 1 0,0 0 0,0 1 0,-1 0 0,21 3 0,74 27 0,-78-21 0,-11-6 0,0 0 0,0 0 0,0-2 0,0 0 0,0 0 0,17-3 0,43 2 0,-74 0 0,0 1 0,-1-1 0,1 1 0,0 0 0,0 0 0,-1-1 0,1 1 0,0 0 0,-1 0 0,1 1 0,-1-1 0,0 0 0,2 2 0,-3-117 0,-2 46 0,2 48 0,2 0 0,0 0 0,6-25 0,-6 40 0,0 1 0,0-1 0,1 1 0,-1-1 0,1 1 0,0 0 0,6-7 0,8-11 0,-5 4 0,2 0 0,16-18 0,-20 24 0,13-9 0,-19 18 0,0 0 0,0-1 0,0 1 0,0-1 0,-1 0 0,0 0 0,5-8 0,-7 11 0,-1 0 0,0 0 0,1 1 0,-1-1 0,1 0 0,-1 0 0,1 1 0,-1-1 0,1 0 0,-1 1 0,1-1 0,0 1 0,-1-1 0,1 1 0,0-1 0,0 1 0,-1-1 0,1 1 0,0 0 0,0-1 0,-1 1 0,1 0 0,0 0 0,0 0 0,0-1 0,0 1 0,0 0 0,-1 0 0,1 0 0,0 0 0,0 1 0,0-1 0,0 0 0,1 1 0,3 1 0,0 0 0,0 0 0,-1 1 0,9 5 0,5 3 0,44 15 0,-54-23 0,0 0 0,1 0 0,-1-1 0,1 0 0,0-1 0,17 1 0,54-5 0,-38-1 0,-21 1 0,24 0 0,-44 3 0,7 0 0,0 0 0,-1 0 0,10 3 0,-14-3 0,0 1 0,0 1 0,0-1 0,-1 0 0,1 1 0,0-1 0,0 1 0,-1 0 0,1-1 0,3 5 0,0 0 0,0 0 0,1 0 0,0 0 0,0-1 0,0 0 0,1-1 0,0 0 0,0 0 0,0 0 0,14 3 0,13 4 0,-24-7 0,1-1 0,-1 0 0,1-1 0,0 0 0,14 1 0,33 2 0,4 0 0,-47-5 0,23 5 0,-23-2 0,22 0 0,412-4 0,-448 2 0,0-1 0,0 0 0,-1 0 0,1-1 0,0 1 0,0 0 0,0-1 0,0 1 0,-1-1 0,1 1 0,0-1 0,0 0 0,-1 0 0,1 0 0,2-1 0,-3 0 0,0 1 0,0-1 0,0 1 0,0-1 0,-1 1 0,1-1 0,0 0 0,-1 1 0,1-1 0,-1 0 0,1 0 0,-1 1 0,0-1 0,0 0 0,0 0 0,0-2 0,0-5 0,0-28 0,0 34 0,0 0 0,-1 0 0,1 1 0,-1-1 0,1 0 0,-1 0 0,0 1 0,0-1 0,0 1 0,-2-3 0,2 4 0,0 0 0,0 0 0,-1 0 0,1 0 0,0 0 0,0 0 0,-1 0 0,1 0 0,0 1 0,-1-1 0,1 1 0,-1-1 0,1 1 0,-1-1 0,1 1 0,-1 0 0,1 0 0,-1 0 0,1 0 0,-3 0 0,-4 1 0,-1 0 0,-13 4 0,3-1 0,-9-1 0,11-2 0,1 2 0,-26 6 0,31-6 0,-1-1 0,0 0 0,-21 0 0,22-2 0,-1 1 0,1 0 0,0 1 0,-14 3 0,7 0 0,0-2 0,0-1 0,-1 0 0,1-1 0,-36-3 0,6 1 0,-11 2 0,-63-2 0,114 0 0,0 0 0,0 0 0,-14-4 0,20 5 0,0-1 0,0 0 0,0 0 0,0 0 0,0 0 0,0 0 0,0-1 0,0 1 0,0-1 0,0 1 0,1-1 0,-1 0 0,1 1 0,-1-1 0,1 0 0,0 0 0,-2-3 0,0-2 0,0 1 0,1-1 0,0-1 0,0 1 0,0 0 0,0-12 0,1 17 0,1 1 0,0-1 0,0 0 0,0 1 0,0-1 0,0 1 0,0-1 0,1 1 0,-1-1 0,1 1 0,-1-1 0,1 1 0,-1-1 0,1 1 0,0 0 0,-1-1 0,1 1 0,0 0 0,0 0 0,0-1 0,0 1 0,0 0 0,1 0 0,-1 0 0,0 0 0,0 0 0,1 1 0,-1-1 0,0 0 0,1 1 0,-1-1 0,1 0 0,-1 1 0,1 0 0,-1-1 0,1 1 0,1 0 0,20-1 0,-1 1 0,1 1 0,22 4 0,41 2 0,-73-6 0,0 0 0,0 1 0,24 6 0,-3-1 0,69 7 0,-92-13 0,-1 1 0,17 6 0,10 1 0,-30-8 0,0 1 0,0-1 0,0 1 0,0 1 0,0-1 0,0 1 0,-1 0 0,1 1 0,6 4 0,-9-5 0,1 0 0,-1-1 0,1 1 0,0-1 0,0 0 0,0-1 0,0 1 0,8 0 0,5 0 0,22 0 0,-26-1 0,1 0 0,20 3 0,-19-1 0,22 1 0,-1 0 0,-3-1 0,-1-1 0,35-3 0,41 1 0,-66 5 0,-25-2 0,0-1 0,36-2 0,-52 0 0,0-1 0,-1 1 0,1-1 0,0 1 0,-1-1 0,1 0 0,-1 0 0,1 0 0,-1 0 0,1 0 0,-1 0 0,0 0 0,0-1 0,1 1 0,-1 0 0,0-1 0,0 1 0,0-1 0,0 1 0,-1-1 0,1 0 0,0 1 0,-1-1 0,1 0 0,0-1 0,0-1 0,0 0 0,-1 1 0,1-1 0,0 0 0,-1 0 0,0 0 0,0 0 0,0 1 0,-1-1 0,-1-7 0,2 10 0,-1 0 0,1 0 0,-1 0 0,0 0 0,1 0 0,-1 0 0,0 0 0,0 1 0,0-1 0,1 0 0,-1 0 0,0 1 0,0-1 0,0 1 0,0-1 0,0 1 0,-1-1 0,1 1 0,0 0 0,0-1 0,-2 1 0,-30-3 0,16 2 0,-32-6 0,-37-6 0,73 10 0,-26-1 0,43 5 0,0 0 0,0 0 0,0 0 0,6 4 0,9 3 0,58 10 0,-55-14 0,-1 1 0,33 11 0,-44-12 0,1-1 0,0 0 0,0-1 0,0 0 0,22 0 0,-11 0 0,22 6 0,-26-5 0,0 0 0,25 1 0,1233-5 0,-1271 1 0,-3 1 0,0-1 0,-1 0 0,1 0 0,0 0 0,0 0 0,0-1 0,0 1 0,-1 0 0,1-1 0,0 1 0,0-1 0,2-1 0,-5 2 0,1 0 0,0-1 0,0 1 0,0 0 0,0 0 0,-1-1 0,1 1 0,0 0 0,0 0 0,-1 0 0,1-1 0,0 1 0,0 0 0,-1 0 0,1 0 0,0 0 0,-1-1 0,1 1 0,0 0 0,0 0 0,-1 0 0,1 0 0,0 0 0,-1 0 0,1 0 0,0 0 0,-1 0 0,1 0 0,-1 0 0,-13-2 0,-111 1 0,63 2 0,55-2 0,-1 0 0,0-1 0,1 0 0,-1 0 0,1 0 0,-8-5 0,-8-2 0,6 3 0,1-1 0,-19-12 0,13 8 0,16 8 0,-1 0 0,0-1 0,1 0 0,0 0 0,0 0 0,-8-8 0,14 12 0,0 0 0,0 0 0,0 0 0,-1-1 0,1 1 0,0 0 0,0 0 0,0 0 0,0 0 0,0 0 0,0-1 0,0 1 0,0 0 0,0 0 0,0 0 0,0 0 0,0 0 0,0 0 0,0-1 0,0 1 0,0 0 0,0 0 0,0 0 0,0 0 0,0 0 0,0-1 0,0 1 0,0 0 0,0 0 0,1 0 0,-1 0 0,0 0 0,0 0 0,0-1 0,0 1 0,0 0 0,0 0 0,0 0 0,0 0 0,1 0 0,-1 0 0,0 0 0,0 0 0,0 0 0,0 0 0,0 0 0,0 0 0,1 0 0,-1 0 0,0 0 0,0-1 0,0 1 0,0 0 0,0 0 0,1 1 0,-1-1 0,0 0 0,0 0 0,0 0 0,0 0 0,11 0 0,0 1 0,0 0 0,0 1 0,0 1 0,0 0 0,-1 1 0,14 6 0,58 35 0,-72-39 0,27 16 0,1-3 0,65 24 0,83 16 0,-170-54 0,318 78 0,-202-56 0,196 32 0,107-4 0,-388-48 0,204 19 0,-227-24 0,0 1 0,0 2 0,37 11 0,-36-9 0,1 0 0,45 5 0,-10-9 0,-17-1 0,1 1 0,0 3 0,60 15 0,-62-8 0,54 15 0,-96-28 0,1 1 0,0-1 0,0 0 0,0 0 0,0 1 0,-1-1 0,1 0 0,0-1 0,0 1 0,0 0 0,0-1 0,0 1 0,-1-1 0,1 1 0,0-1 0,0 0 0,-1 0 0,3-1 0,0-1 0,0-1 0,0 0 0,-1 1 0,1-1 0,2-5 0,11-11 0,6-2 0,1 0 0,2 2 0,0 1 0,0 1 0,2 2 0,0 0 0,1 2 0,1 1 0,58-17 0,-64 25 0,0 1 0,0 0 0,1 2 0,-1 1 0,33 3 0,-53-2 0,11-1 0,0 0 0,17-3 0,0-1 0,-24 4 0,123-8 0,-107 9 0,52 0 0,116 15 0,-177-12 0,-1 1 0,21 8 0,-21-7 0,-1 0 0,28 5 0,122 11 0,-128-17 0,48 3 0,-42-7 0,46 7 0,-41-3 0,72-4 0,-47-1 0,-12 0 0,64 2 0,-81 4 0,-21-2 0,23-1 0,-4-2 0,-28 0 0,-30 0 0,-44-3 0,-1-3 0,-90-21 0,145 25 0,-1-1 0,1 0 0,-15-7 0,17 6 0,-1 1 0,0 0 0,0 1 0,-1-1 0,-14-1 0,-1 1 0,9 3 0,-1-2 0,0 0 0,1-1 0,-1 0 0,1-1 0,0 0 0,-14-8 0,25 10 0,0 0 0,0 0 0,0 0 0,1-1 0,-1 0 0,1 1 0,0-1 0,-1 0 0,1 0 0,1 0 0,-4-6 0,3 4 0,0-1 0,0 1 0,0-1 0,0 1 0,1-1 0,-1-9 0,3-30 0,0 32 0,-1-1 0,-1-22 0,0 34 0,0 0 0,1 1 0,-1-1 0,0 0 0,0 0 0,0 0 0,0 1 0,0-1 0,0 1 0,0-1 0,-1 1 0,1-1 0,-1 1 0,1-1 0,-1 1 0,1 0 0,-1 0 0,0 0 0,1 0 0,-1 0 0,0 0 0,-3 0 0,-5-3 0,-1 2 0,-20-4 0,23 4 0,-23-1 0,1 1 0,-49 3 0,21 0 0,43 0 0,-23 4 0,-11 0 0,38-4 0,1 0 0,-1 1 0,-13 4 0,13-3 0,0 0 0,0-1 0,-12 1 0,-56-2 0,-46 4 0,-19 3 0,33-3 0,94-4 0,-1 0 0,1 1 0,-24 5 0,18-3 0,-1-1 0,1 0 0,-45-2 0,1 0 0,-82 14 0,95-9 0,-54 15 0,41-7 0,46-10 0,-18 2 0,-1 3 0,-39 14 0,69-20 0,0-1 0,-1 1 0,1-2 0,0 1 0,-15-1 0,-53-4 0,74 2 0,-4 0 0,1 0 0,0 0 0,-1-1 0,1 0 0,0-1 0,-12-5 0,-37-25 0,51 28 0,-1 1 0,0-1 0,-7-9 0,8 8 0,-1 1 0,1 0 0,-10-7 0,10 9 0,0 0 0,1-1 0,-1 0 0,1 0 0,0 0 0,0-1 0,0 1 0,0-1 0,1 0 0,0 0 0,0-1 0,0 1 0,-2-7 0,3 9 0,1 1 0,0 0 0,-1-1 0,1 1 0,-1 0 0,0 0 0,1 0 0,-1 0 0,0 0 0,0 1 0,-1-1 0,1 0 0,0 1 0,0 0 0,-1-1 0,1 1 0,-1 0 0,1 0 0,-1 1 0,1-1 0,-1 0 0,-3 0 0,-6 0 0,-1 0 0,0 1 0,-19 2 0,3-1 0,19-1 0,0 1 0,0 0 0,-12 3 0,20-4 0,-1 0 0,1 1 0,-1 0 0,1 0 0,0-1 0,0 1 0,0 1 0,-1-1 0,1 0 0,0 0 0,0 1 0,0-1 0,1 1 0,-1 0 0,0-1 0,1 1 0,-1 0 0,1 0 0,-2 3 0,3-5 0,0 1 0,0-1 0,0 1 0,0-1 0,0 0 0,1 1 0,-1-1 0,0 1 0,0-1 0,0 0 0,1 1 0,-1-1 0,0 1 0,0-1 0,1 0 0,-1 1 0,0-1 0,1 0 0,-1 1 0,0-1 0,1 0 0,-1 0 0,1 1 0,-1-1 0,0 0 0,1 0 0,-1 0 0,1 0 0,-1 1 0,1-1 0,-1 0 0,1 0 0,-1 0 0,1 0 0,0 0 0,21 4 0,-18-4 0,77 17 0,-58-11 0,2-1 0,-1-1 0,41 2 0,5-6 0,57-1 0,-112-1 0,-1-1 0,17-4 0,6-2 0,-15 5 0,1 0 0,38 1 0,-93 3 0,29 0 0,-1 0 0,1 0 0,-1-1 0,0 1 0,1-1 0,-1 0 0,1 0 0,0-1 0,-1 1 0,1-1 0,0 1 0,0-1 0,-4-3 0,-2-3 0,-23-27 0,30 33 0,0-1 0,0 0 0,0 1 0,0-1 0,1 0 0,-1 0 0,1 0 0,0 0 0,0 0 0,0 0 0,-1-5 0,2 7 0,0 0 0,0 1 0,0-1 0,0 0 0,0 0 0,0 0 0,0 1 0,1-1 0,-1 0 0,0 0 0,0 1 0,0-1 0,1 0 0,-1 0 0,0 1 0,1-1 0,-1 0 0,1 1 0,-1-1 0,1 1 0,-1-1 0,1 1 0,0-2 0,1 2 0,-1-1 0,0 1 0,0-1 0,0 1 0,1 0 0,-1-1 0,0 1 0,1 0 0,-1 0 0,0 0 0,0 0 0,1 0 0,0 1 0,6 0 0,0 1 0,-1 0 0,13 6 0,-16-7 0,21 8 0,0-1 0,0-1 0,0-1 0,1-1 0,52 2 0,-28-2 0,5 1 0,21-12 0,2 0 0,-69 7 0,0 0 0,-1 1 0,1 0 0,0 0 0,14 6 0,-13-4 0,-1-1 0,1 0 0,0 0 0,13 0 0,166-1 0,-98-3 0,45 9 0,18 0 0,-53-5 0,-12-1 0,-46 2 0,35 2 0,-3-7 0,99 2 0,-82 10 0,-46 0 0,-33-8 0,24 5 0,104 2 0,303-11 0,-443 1 0,-1 1 0,1-1 0,-1 0 0,1 0 0,-1 0 0,1 0 0,-1 0 0,1-1 0,-1 1 0,1 0 0,-1 0 0,1 0 0,-1 0 0,1-1 0,-1 1 0,1 0 0,-1 0 0,0-1 0,1 1 0,-1 0 0,1-1 0,-1 1 0,0-1 0,0 1 0,0 0 0,0-1 0,0 1 0,0 0 0,0-1 0,0 1 0,0 0 0,0-1 0,0 1 0,0 0 0,0-1 0,0 1 0,0 0 0,-1-1 0,1 1 0,0 0 0,0-1 0,0 1 0,-1 0 0,1-1 0,-2-1 0,1 0 0,-1 1 0,0-1 0,0 0 0,0 1 0,0-1 0,-3 0 0,-5-3 0,0 2 0,0-1 0,-1 1 0,-16-2 0,-45-2 0,-140 5 0,110 4 0,76-1 0,16-1 0,0 1 0,1-1 0,-1-1 0,-18-2 0,28 3 0,0 0 0,1 0 0,-1 0 0,0 0 0,0 0 0,0-1 0,0 1 0,0 0 0,0 0 0,0 0 0,0 0 0,0 0 0,0 0 0,0 0 0,1 0 0,-1 0 0,0 0 0,0 0 0,0 0 0,0-1 0,0 1 0,0 0 0,0 0 0,0 0 0,0 0 0,0 0 0,0 0 0,0 0 0,0 0 0,0 0 0,0-1 0,0 1 0,0 0 0,0 0 0,0 0 0,0 0 0,0 0 0,0 0 0,0 0 0,0 0 0,0 0 0,0-1 0,0 1 0,-1 0 0,1 0 0,0 0 0,0 0 0,0 0 0,0 0 0,0 0 0,0 0 0,10-2 0,53-3 0,72 6 0,-49 0 0,-10-2 0,80 2 0,-112 4 0,-23-2 0,24 0 0,171-11 0,-181 4 0,131-5 0,88 9 0,-246-1 0,0 0 0,0 0 0,0 0 0,9-4 0,-10 3 0,1 0 0,0 0 0,0 1 0,9-1 0,143 9 0,134-7 0,-275-1 0,0-1 0,25-6 0,21-2 0,143 8 0,-107 4 0,-39-3 0,66 2 0,-43 10 0,-43-2 0,-30-5 0,0-2 0,21 4 0,91 4 0,-58 0 0,-40-5 0,33 1 0,-51-6 0,0 0 0,0 1 0,0 0 0,0 1 0,0-1 0,10 5 0,-16-5 0,1 0 0,-1 0 0,0 0 0,0 1 0,0-1 0,0 1 0,0-1 0,-1 1 0,1 0 0,0-1 0,-1 1 0,1 0 0,-1 0 0,0 0 0,1 0 0,-1 1 0,0-1 0,0 0 0,-1 0 0,1 1 0,0-1 0,-1 0 0,1 1 0,-1-1 0,0 3 0,1-3 0,-1 0 0,0 0 0,0 0 0,0 0 0,0-1 0,0 1 0,-1 0 0,1 0 0,-1 0 0,1 0 0,-1-1 0,1 1 0,-1 0 0,0 0 0,0-1 0,0 1 0,-2 2 0,2-3 0,-1 0 0,0 0 0,0 1 0,0-1 0,0 0 0,1-1 0,-1 1 0,-1 0 0,1 0 0,0-1 0,0 1 0,0-1 0,0 0 0,0 0 0,-3 0 0,-167 0 0,69-2 0,49 3 0,-60-2 0,104 0 0,1-1 0,0 0 0,0 0 0,-16-7 0,17 6 0,0 0 0,0 0 0,-1 1 0,1 0 0,-1 1 0,-9-1 0,-105-8 0,117 9 0,-1 0 0,1 0 0,0 0 0,-1-1 0,-6-3 0,6 3 0,0-1 0,0 1 0,-11-1 0,15 3 0,-21-1 0,24 1 0,-1 0 0,1 0 0,-1 0 0,0 0 0,1 0 0,-1 0 0,0 0 0,1 0 0,-1 0 0,1 0 0,-1 1 0,0-1 0,1 0 0,-1 1 0,1-1 0,-1 0 0,1 1 0,-1-1 0,1 0 0,-1 1 0,1-1 0,-1 1 0,1-1 0,-1 1 0,1-1 0,0 1 0,-1-1 0,1 1 0,0 0 0,0-1 0,-1 2 0,1-2 0,1 1 0,-1 0 0,0-1 0,1 1 0,-1-1 0,0 1 0,1 0 0,-1-1 0,1 1 0,-1-1 0,0 1 0,1-1 0,-1 1 0,1-1 0,0 0 0,-1 1 0,1-1 0,-1 1 0,1-1 0,0 0 0,0 1 0,18 6 0,-15-5 0,16 6 0,-10-3 0,1-1 0,0 0 0,0-1 0,0 0 0,0 0 0,1-1 0,13 0 0,-22-2 0,0 1 0,0-1 0,0 0 0,0 1 0,6 1 0,-9-2 0,0 0 0,1 0 0,-1 0 0,0 0 0,0 0 0,0 1 0,1-1 0,-1 0 0,0 0 0,0 0 0,0 0 0,1 1 0,-1-1 0,0 0 0,0 0 0,0 0 0,0 1 0,1-1 0,-1 0 0,0 0 0,0 0 0,0 1 0,0-1 0,0 0 0,0 0 0,0 1 0,0-1 0,0 0 0,0 1 0,0 0 0,0 0 0,-1-1 0,1 1 0,-1 0 0,1 0 0,-1-1 0,1 1 0,-1 0 0,0-1 0,1 1 0,-1-1 0,0 1 0,1-1 0,-2 1 0,-6 5 0,-1-1 0,1 0 0,-1 0 0,0-1 0,0 0 0,0-1 0,-1 0 0,1 0 0,-1-1 0,0 0 0,-12 0 0,1 0 0,1 1 0,-1 1 0,1 0 0,-1 2 0,-32 13 0,43-15 0,1-1 0,-1 0 0,0-1 0,0 0 0,-1 0 0,1-1 0,-20-1 0,-76-11 0,58 4 0,-29-5 0,37 5 0,-60-2 0,85 8 0,0 0 0,0 0 0,0-2 0,1 0 0,-1 0 0,1-1 0,-16-7 0,21 7 0,0 1 0,-1 0 0,0 1 0,0 0 0,-20-2 0,-52 5 0,32 1 0,-33-1 0,-99-3 0,137-3 0,26 3 0,-24-1 0,26 3 0,28 0 0,501 0 0,-447-5 0,-1-1 0,68-4 0,-119 9 0,1-1 0,0 0 0,-1-1 0,0 0 0,18-8 0,-18 7 0,1-1 0,0 2 0,0-1 0,25-1 0,-17 5 0,-6 0 0,1-1 0,21-4 0,-10 2 0,-1 0 0,0 2 0,34 3 0,-8-1 0,848-1 0,-884 1 0,1 1 0,0 1 0,25 7 0,-21-5 0,33 4 0,74 1 0,12-8 0,-10-1 0,-89 4 0,12 1 0,-35-6 0,-1 2 0,1 0 0,-1 1 0,25 7 0,-42-10 0,0 0 0,-1 1 0,1-1 0,0 0 0,0 1 0,0-1 0,0 1 0,-1-1 0,1 1 0,0-1 0,0 1 0,-1-1 0,1 1 0,-1 0 0,1-1 0,0 2 0,0-1 0,-1-1 0,0 1 0,0 0 0,0-1 0,0 1 0,0-1 0,0 1 0,0-1 0,0 1 0,0 0 0,0-1 0,0 1 0,0-1 0,0 1 0,0-1 0,0 1 0,-1-1 0,1 1 0,-1 0 0,0 1 0,0 0 0,-1 0 0,1 0 0,-1 0 0,0-1 0,0 1 0,1-1 0,-1 1 0,0-1 0,0 0 0,-3 2 0,-15 4 0,-1 0 0,1-2 0,-1 0 0,-32 3 0,10-1 0,-61 5 0,19-3 0,32-3 0,-95-4 0,81-3 0,119-14 0,-37 11 0,16-4 0,-1 2 0,45-4 0,-8 6 0,108-2 0,821 6 0,-966 2 0,0 1 0,-1 1 0,39 11 0,-21-5 0,72 8 0,10 1 0,-83-10 0,1-1 0,55 1 0,-54-5 0,58 13 0,12 1 0,23-15 0,-7 0 0,22 2 0,-60-4 0,54 11 0,-56 2 0,-55-7 0,49 2 0,-52-8 0,0 2 0,56 10 0,-33 0 0,0-3 0,1-3 0,76 0 0,-96-7 0,-3-1 0,0 2 0,44 7 0,-8 3 0,146 2 0,461-14 0,-569 7 0,-1-1 0,-6-4 0,155-3 0,-255 2 0,0 0 0,0 0 0,-1-1 0,1 1 0,0-1 0,0 0 0,-1 0 0,1-1 0,6-2 0,-9 3 0,1-1 0,-1 1 0,0 0 0,1 0 0,-1-1 0,0 1 0,0-1 0,0 1 0,0-1 0,0 0 0,0 1 0,0-1 0,-1 0 0,1 0 0,0 1 0,-1-1 0,0 0 0,1 0 0,-1 0 0,0 0 0,0-2 0,0-1 0,0 0 0,0-1 0,0 1 0,-1 0 0,0-1 0,0 1 0,0 0 0,-4-9 0,3 10 0,0 1 0,0 0 0,0-1 0,0 1 0,-1 0 0,1 1 0,-1-1 0,0 0 0,0 1 0,0-1 0,0 1 0,0 0 0,-4-2 0,-27-14 0,-64-23 0,77 34 0,0 1 0,0 1 0,-1 1 0,-36-2 0,31 5 0,-77-6 0,84 5 0,1-1 0,0-1 0,-26-9 0,19 6 0,-1 1 0,-1 1 0,-44-3 0,68 8 0,-177-8 0,97 6 0,-111-16 0,-70-10 0,-4 24 0,19 4 0,234-1 0,-1-1 0,1 0 0,-30-10 0,29 8 0,-1 0 0,1 0 0,-19 0 0,-43-1 0,-26 0 0,51 3 0,-73-14 0,61 7 0,-11 0 0,-33-4 0,-142-19 0,211 29 0,-40-6 0,9-2 0,-1 4 0,-79 1 0,125 5 0,1-2 0,-42-8 0,39 5 0,-56-4 0,-177 10 0,252 1 0,0 0 0,0 1 0,0 0 0,-10 3 0,10-2 0,-1 0 0,1-1 0,-19 1 0,-89 7 0,45-11 0,-58 2 0,23 14 0,-1 0 0,16-13 0,-44 4 0,109-3 0,11-1 0,-29 6 0,24-3 0,-1-2 0,0 0 0,0-2 0,-35-1 0,-19 1 0,24 4 0,-26 0 0,17-5 0,14-1 0,-79 8 0,125-6 0,0-1 0,0 0 0,0 0 0,0 1 0,0-2 0,0 1 0,0 0 0,0 0 0,0 0 0,0-1 0,0 1 0,0-1 0,0 0 0,-3-1 0,4 1 0,0 0 0,0 0 0,0 0 0,0-1 0,0 1 0,0 0 0,0-1 0,0 1 0,0 0 0,1-1 0,-1 1 0,0-1 0,1 1 0,-1-1 0,1 1 0,0-1 0,0 0 0,-1 1 0,1-3 0,0-2 0,-1 1 0,1-1 0,0 0 0,1 0 0,1-8 0,-2 13 0,0-1 0,0 1 0,1 0 0,-1 0 0,1 0 0,-1 0 0,1 0 0,-1 0 0,1 0 0,0 0 0,0 0 0,-1 0 0,1 0 0,0 0 0,0 0 0,0 0 0,0 1 0,0-1 0,0 0 0,0 1 0,0-1 0,0 1 0,0-1 0,0 1 0,1-1 0,-1 1 0,0 0 0,0 0 0,0 0 0,0-1 0,1 1 0,1 1 0,23 1 0,-1 2 0,47 12 0,-10-1 0,-36-11 0,0-2 0,0-1 0,35-2 0,-5-1 0,-24 4 0,0 1 0,63 14 0,-42-6 0,85 4 0,-95-12 0,74 14 0,-62-7 0,86 5 0,-22-4 0,71 5 0,3 0 0,40-5 0,-141-9 0,19 2 0,50 2 0,1247-6 0,-1299 6 0,-65-2 0,45 6 0,-45-4 0,47 0 0,-48-7 0,-21 0 0,43 3 0,-24 7 0,-30-5 0,0-2 0,19 3 0,204-3 0,-122-4 0,21 1 0,137 3 0,-202 3 0,38 1 0,687-6 0,-675 7 0,-108-7 0,-14-3 0,-16-4 0,-252-34 0,208 34 0,26 1 0,23 3 0,-27-2 0,16 5 0,16 1 0,0-1 0,0 0 0,0-1 0,0 0 0,-19-6 0,14 3 0,0 1 0,0 0 0,0 1 0,-26 0 0,-22-3 0,-111-7 0,76 8 0,60-1 0,1-1 0,-53-16 0,24 6 0,35 8 0,14 3 0,0 1 0,-1 1 0,-27-2 0,30 5 0,0 1 0,0-1 0,0-1 0,0-1 0,0 0 0,-19-6 0,10 2 0,0 1 0,0 1 0,0 2 0,-1 0 0,-40 2 0,62 0 0,-679 1 0,363-1 0,311 0 0,1 1 0,0 0 0,-1 1 0,1 0 0,-8 3 0,-18 4 0,12-5 0,-9 3 0,0-2 0,-57 1 0,71-4 0,1-1 0,-1 2 0,0 0 0,-18 6 0,14-3 0,-15 3 0,-1-1 0,-52 4 0,79-12 0,-1 1 0,0-1 0,0 0 0,-17-2 0,24 2 0,0-1 0,0 0 0,0 0 0,1 0 0,-1 0 0,0-1 0,0 1 0,0-1 0,1 1 0,-1-1 0,1 0 0,0 0 0,-1 0 0,1 0 0,-4-5 0,1-1 0,1 1 0,0 0 0,0-1 0,0 0 0,1 0 0,0 0 0,1 0 0,-4-17 0,4 9 0,1-1 0,1 1 0,2-29 0,-2 40 0,1 0 0,0 0 0,0 1 0,0-1 0,0 0 0,1 0 0,2-4 0,-3 8 0,-1 0 0,1 0 0,-1 0 0,1 0 0,0 0 0,-1 0 0,1 0 0,0 1 0,0-1 0,0 0 0,-1 0 0,1 1 0,0-1 0,0 1 0,0-1 0,0 1 0,0-1 0,0 1 0,0-1 0,1 1 0,-1 0 0,0 0 0,0-1 0,0 1 0,0 0 0,0 0 0,0 0 0,0 0 0,1 0 0,-1 1 0,0-1 0,0 0 0,0 0 0,2 2 0,9 3 0,-1 1 0,0 1 0,0-1 0,12 12 0,18 10 0,-28-22 0,-1-1 0,1 0 0,0-1 0,0-1 0,1 0 0,-1 0 0,17 0 0,30 6 0,-27-3 0,-27-6 0,1 1 0,0 0 0,-1 0 0,0 1 0,1 0 0,-1 0 0,0 1 0,9 4 0,62 36 0,-56-32 0,1-2 0,-1 0 0,1-1 0,37 7 0,-21-5 0,112 27 0,202 23 0,-222-43 0,159 40 0,-240-45 0,1-2 0,96 6 0,2 3 0,-101-11 0,1-2 0,54 1 0,271-9 0,-355 1 0,1-1 0,-1-1 0,29-7 0,-26 5 0,6-4 0,-18 6 0,0 1 0,16-4 0,58-9 0,-60 9 0,2 1 0,31-2 0,79 7 0,-75 1 0,102-11 0,-141 6 0,24-8 0,-30 7 0,1 1 0,0 1 0,23-2 0,-35 4 0,21 0 0,0-1 0,45-9 0,89-24 0,-141 33 0,29 1 0,-32 2 0,1-2 0,22-2 0,-38 3 0,1 0 0,0-1 0,-1 1 0,1 0 0,-1 0 0,1 0 0,-1 0 0,1 0 0,-1-1 0,1 1 0,-1 0 0,1-1 0,-1 1 0,1 0 0,-1-1 0,0 1 0,1 0 0,0-2 0,-1 2 0,0 0 0,0-1 0,0 1 0,0 0 0,0-1 0,0 1 0,0 0 0,0-1 0,0 1 0,0 0 0,0-1 0,0 1 0,0 0 0,0-1 0,-1 1 0,1 0 0,0 0 0,0-1 0,0 1 0,0 0 0,-1 0 0,1-1 0,0 1 0,-21-17 0,13 12 0,2 0 0,1 0 0,-1 0 0,-1 1 0,1 0 0,-1 0 0,1 0 0,-1 1 0,0 0 0,-1 0 0,1 1 0,0 0 0,-1 0 0,1 1 0,-1 0 0,-10-1 0,12 2 0,1 0 0,-1-1 0,0 0 0,1 0 0,-1-1 0,1 1 0,-7-4 0,-37-20 0,8 3 0,27 17 0,0 1 0,0 0 0,0 2 0,-29-4 0,34 6 0,-49-4 0,-60 4 0,40 2 0,-18-3 0,-102 2 0,99 9 0,83-8 0,1 0 0,0 0 0,-24 8 0,25-5 0,-1-2 0,0 0 0,-25 2 0,-4-5 0,28-1 0,-1 1 0,1 0 0,0 2 0,-20 3 0,-67 15 0,92-19 0,-31 4 0,0-3 0,-52-3 0,23-1 0,-173 2 0,242 1 0,1-1 0,-1 0 0,1 0 0,-1-1 0,0 1 0,1 0 0,-1 0 0,1-1 0,-1 1 0,1-1 0,-1 1 0,1-1 0,-1 0 0,1 0 0,-3-1 0,3 0 0,0 1 0,0 0 0,0-1 0,1 1 0,-1-1 0,0 1 0,1-1 0,-1 1 0,1-1 0,-1 1 0,1-1 0,0 0 0,0 1 0,0-1 0,0-2 0,0-1 0,0 1 0,0 0 0,0-1 0,1 1 0,0 0 0,0-1 0,0 1 0,1 0 0,-1 0 0,1 0 0,0 0 0,0 0 0,0 1 0,1-1 0,-1 0 0,1 1 0,0 0 0,0 0 0,0 0 0,0 0 0,1 0 0,-1 0 0,1 1 0,5-4 0,-4 5 0,-1-1 0,1 1 0,-1 0 0,1 0 0,0 0 0,-1 1 0,1 0 0,0 0 0,0 0 0,-1 0 0,1 1 0,8 1 0,15 1 0,102-2 0,-106-1 0,1-2 0,0-1 0,-1 0 0,33-11 0,9 0 0,-54 12 0,1 0 0,-1 1 0,0 0 0,1 1 0,-1 1 0,1 0 0,-1 0 0,0 1 0,0 1 0,15 5 0,-9-3 0,-1-1 0,1 0 0,0-1 0,0-2 0,1 1 0,23-3 0,-39 1 0,-1 0 0,1 1 0,-1-1 0,0 0 0,1 1 0,-1 0 0,0-1 0,1 1 0,-1 0 0,0 0 0,0 0 0,1 1 0,-1-1 0,0 0 0,-1 1 0,3 1 0,0 1 0,-1 0 0,1 0 0,-1 0 0,0 1 0,-1-1 0,4 8 0,7 10 0,-11-18 0,1 0 0,-1 0 0,0 0 0,0 0 0,0 0 0,-1 0 0,1 1 0,0 4 0,0 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1:53.0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06.7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522 183 24575,'-6'0'0,"-1"-1"0,0-1 0,1 1 0,-1-1 0,1 0 0,-8-4 0,-22-5 0,-73-7 0,96 16 0,0-1 0,1 0 0,-1-1 0,1-1 0,0 0 0,0 0 0,-12-8 0,12 5 0,-1 2 0,-1 0 0,0 0 0,1 1 0,-20-4 0,-7 4 0,18 2 0,-21-5 0,43 8 0,-1 0 0,1 0 0,0 0 0,-1 0 0,1 0 0,0 0 0,-1 0 0,1 0 0,0-1 0,-1 1 0,1 0 0,0 0 0,0 0 0,-1 0 0,1-1 0,0 1 0,-1 0 0,1 0 0,0 0 0,0-1 0,0 1 0,-1 0 0,1 0 0,0-1 0,0 1 0,0 0 0,0-1 0,-1 1 0,1 0 0,0-1 0,0 1 0,0-1 0,7-8 0,17-5 0,-15 11 0,1 0 0,-1 1 0,0 0 0,1 1 0,12-1 0,51 3 0,-34 0 0,132-1 0,-162 1 0,0 1 0,0-1 0,0 1 0,-1 1 0,1 0 0,16 7 0,17 6 0,-2-7 0,-1-1 0,49 1 0,-80-7 0,0 0 0,-1 0 0,0 0 0,1 1 0,-1 0 0,10 5 0,12 6 0,-21-11 0,5 2 0,-1 0 0,1-1 0,0 0 0,0-1 0,15 2 0,7-1 0,40 1 0,-61-3 0,-22 3 0,-27 4 0,34-8 0,-32 5 0,-62 3 0,-9 0 0,58-1 0,1 2 0,-1 1 0,2 3 0,0 1 0,-48 25 0,70-29 0,-1 0 0,0-2 0,-1-1 0,-29 7 0,-47 13 0,90-27 0,0 0 0,-13-1 0,16 0 0,261 10 0,-56 1 0,-85-11 0,-14 0 0,118 14 0,-210-13 0,14 1 0,0 2 0,32 9 0,-27-5 0,-1-1 0,1-2 0,0-1 0,47 2 0,89 4 0,-122-6 0,60 13 0,-63-9 0,0-2 0,43 2 0,-24-4 0,1 2 0,59 16 0,68 8 0,184 10 0,-164-2 0,88 13 0,-31-7 0,-36-13 0,-75-12 0,-95-13 0,0-2 0,88-4 0,-139 0 0,0-1 0,0 1 0,-1-1 0,1 0 0,0 0 0,0 0 0,0-1 0,-1 1 0,1-1 0,0 0 0,-1 0 0,0 0 0,1 0 0,2-3 0,-2 1 0,-1 0 0,1 0 0,-1 0 0,0 0 0,0-1 0,-1 1 0,1-1 0,-1 0 0,3-7 0,-1-4 0,0 0 0,-1-1 0,-1 1 0,-1 0 0,0-29 0,-1 33 0,0 0 0,-1 0 0,-1 0 0,1 1 0,-2-1 0,-4-14 0,0 5 0,-3-25 0,0 3 0,0-4 0,7 31 0,0-1 0,-11-27 0,7 24 0,4 11 0,0 1 0,0 0 0,-9-14 0,10 20 0,1 0 0,-1 0 0,1 0 0,-1 0 0,0 0 0,0 1 0,0-1 0,0 1 0,0-1 0,0 1 0,0 0 0,0 0 0,-1 0 0,1 0 0,0 0 0,-1 0 0,-4 0 0,-11-1 0,-1 1 0,-26 3 0,5-1 0,33-1 0,0 1 0,0 0 0,0 0 0,0 0 0,0 1 0,-10 4 0,-38 21 0,4-1 0,41-23 0,0 0 0,-19 3 0,20-5 0,0 1 0,0 0 0,0 1 0,-12 5 0,11-4 0,1 0 0,-1 0 0,0-1 0,0 0 0,0-1 0,0 0 0,0-1 0,0 0 0,0 0 0,-13-2 0,10 1 0,5-1 0,-1 0 0,1 1 0,0 1 0,0-1 0,0 1 0,0 1 0,0-1 0,-12 5 0,20-6 0,0 0 0,0 0 0,0 0 0,0 0 0,-1 0 0,1 0 0,0 0 0,0 1 0,0-1 0,0 0 0,0 0 0,0 0 0,0 0 0,0 0 0,-1 0 0,1 0 0,0 0 0,0 1 0,0-1 0,0 0 0,0 0 0,0 0 0,0 0 0,0 0 0,0 0 0,0 1 0,0-1 0,0 0 0,0 0 0,0 0 0,0 0 0,0 0 0,0 1 0,0-1 0,0 0 0,0 0 0,0 0 0,0 0 0,0 1 0,6 4 0,9 2 0,-15-7 0,27 10 0,53 10 0,-44-11 0,131 26 0,-71-16 0,99 17 0,-160-33-682,54-2-1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07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 41 24575,'-2'0'0,"-2"0"0,-4-2 0,-3 0 0,1-2 0,-5-1 0,-8 0 0,-4 0 0,-6 1 0,0 1 0,1 1 0,5 1 0,5 1 0,4-2 0,4 0 0,4-2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20:02:16.6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3189 14 24575,'-29'0'0,"-47"-8"0,43 5 0,0 1 0,-35 3 0,12 0 0,37 0 0,-23 4 0,-16 1 0,-16-7 0,-41 2 0,95 1 0,1 2 0,-26 7 0,-3 1 0,22-7 0,-1-1 0,0-1 0,-30-2 0,42-1 0,-38-1 0,-64 8 0,76-3 0,-55-3 0,58-2 0,30 2 0,-1 0 0,1 1 0,0-1 0,0 1 0,-13 6 0,-23 5 0,20-10 0,-29 0 0,-15 1 0,22 3 0,-9 1 0,-89 3 0,126-10 0,0 1 0,-1 0 0,-30 9 0,31-6 0,0-1 0,0-1 0,-34 1 0,-17 1 0,6 0 0,-115 6 0,155-11 0,-27-1 0,1 3 0,-72 11 0,54 2 0,-26 5 0,76-18 0,0 0 0,-24-1 0,34-1 0,-1-1 0,1 0 0,-1 0 0,1 0 0,0-1 0,0 0 0,-13-6 0,-106-55 0,114 57 0,-1 0 0,1 2 0,-23-7 0,-15-5 0,18 1 0,26 11 0,-1 1 0,1 0 0,-1 0 0,1 1 0,-1-1 0,0 1 0,0 1 0,-11-2 0,17 3 0,-29-3 0,30 3 0,0 0 0,-1 0 0,1 0 0,-1 0 0,1 0 0,0 0 0,-1-1 0,1 1 0,0 0 0,-1 0 0,1 0 0,0 0 0,-1 0 0,1 0 0,0-1 0,-1 1 0,1 0 0,0 0 0,-1-1 0,1 1 0,0 0 0,-1 0 0,1-1 0,0 1 0,0 0 0,0-1 0,-1 1 0,1 0 0,0-1 0,0 1 0,0 0 0,0-1 0,0 1 0,0 0 0,-1-1 0,1 1 0,0-1 0,0 1 0,0 0 0,0-1 0,0 1 0,0 0 0,1-1 0,-1 1 0,0-1 0,0 1 0,0 0 0,0-1 0,0 1 0,0 0 0,1-1 0,-1 1 0,0 0 0,0-1 0,1 1 0,-1 0 0,0 0 0,0-1 0,1 1 0,-1 0 0,0 0 0,1-1 0,-1 1 0,0 0 0,1 0 0,-1 0 0,1 0 0,3-3 0,0 0 0,1 0 0,-1 1 0,1-1 0,0 1 0,0 1 0,0-1 0,0 1 0,0-1 0,0 1 0,9 0 0,8 0 0,32 3 0,-14-1 0,-1-2 0,-23 0 0,0 0 0,0 2 0,27 3 0,-41-3 0,0-1 0,0 1 0,0 0 0,0 0 0,0 0 0,-1 0 0,1 1 0,0-1 0,2 3 0,-2-2 0,0-1 0,0 1 0,0 0 0,0-1 0,1 0 0,2 2 0,4 0 0,7 4 0,0-1 0,1-1 0,0 0 0,0-1 0,0-1 0,28 1 0,314-5 0,-344 1 0,1-2 0,26-6 0,-25 4 0,0 1 0,17-1 0,118 4 0,-74 1 0,-70-2 0,0 0 0,0 0 0,0-1 0,12-4 0,-11 3 0,0 1 0,17-3 0,23 3 0,52 4 0,4 9 0,-78-8 0,42 11 0,4 0 0,-68-13 0,-1 0 0,1 0 0,-1 0 0,0 1 0,0 0 0,1-1 0,-1 1 0,0 1 0,-1-1 0,1 1 0,0-1 0,5 6 0,1 3 0,-1 0 0,14 20 0,-11-13 0,-7-11 0,0 0 0,-1 1 0,0 0 0,-1 0 0,0 0 0,0 0 0,-1 1 0,0-1 0,0 1 0,-1-1 0,0 1 0,0 0 0,-1-1 0,0 1 0,-2 11 0,0-15 0,1-1 0,-1 1 0,0-1 0,-1 1 0,1-1 0,-1 0 0,-4 7 0,-5 7 0,10-15 0,1-1 0,-1 1 0,0-1 0,0 1 0,0-1 0,0 0 0,0 0 0,0 0 0,-1 0 0,1 0 0,-1-1 0,1 1 0,-1-1 0,1 1 0,-1-1 0,0 0 0,-3 1 0,-1-1 0,0 0 0,0 0 0,-1-1 0,1 0 0,-14-1 0,9-1 0,0-1 0,1-1 0,-1 1 0,1-2 0,0 1 0,-17-11 0,-12-5 0,-36-6 0,56 20 0,0 0 0,1-2 0,0 0 0,-22-13 0,41 21 0,-1 0 0,1 0 0,0-1 0,0 1 0,-1 0 0,1 0 0,0 0 0,0 0 0,0 0 0,-1 0 0,1 0 0,0-1 0,0 1 0,0 0 0,0 0 0,0 0 0,-1 0 0,1-1 0,0 1 0,0 0 0,0 0 0,0 0 0,0-1 0,0 1 0,0 0 0,0 0 0,0-1 0,0 1 0,0 0 0,0 0 0,0 0 0,0-1 0,0 1 0,7-3 0,17 2 0,-21 1 0,251 10 0,-82-7-84,-115-4-1197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0902-9EEC-4C8F-800C-C007A3805FFB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A13E-4A92-4EDF-99CD-F0AFE6221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7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8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COrrealtion</a:t>
            </a:r>
            <a:r>
              <a:rPr lang="en-US" b="1" dirty="0"/>
              <a:t> doesn't mean </a:t>
            </a:r>
            <a:r>
              <a:rPr lang="en-US" b="1" dirty="0" err="1"/>
              <a:t>CAusation</a:t>
            </a:r>
            <a:r>
              <a:rPr lang="en-US" b="1" dirty="0"/>
              <a:t>.</a:t>
            </a:r>
            <a:endParaRPr lang="en-US" dirty="0"/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Point to be noted : IRX == risk 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45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stocks or portfolios exhibit distinct performance patterns, with some (like MSFT and INTU) showing consistent growth, while others (like EA and INTU) experience more volatility or periods of stagnation.</a:t>
            </a:r>
            <a:endParaRPr lang="en-US" dirty="0"/>
          </a:p>
          <a:p>
            <a:r>
              <a:rPr lang="en-US" b="1" dirty="0"/>
              <a:t>3) Towards the later part of the time period, a few stocks (notably INTC and IBM) have significantly underperformed than the market.</a:t>
            </a:r>
            <a:endParaRPr lang="en-US" dirty="0"/>
          </a:p>
          <a:p>
            <a:r>
              <a:rPr lang="en-US" b="1" dirty="0"/>
              <a:t>4) We can also see that the years 2008-2009 (after the recession) seems to be a point of inflection where the returns on stocks seems to have consistently performed better.</a:t>
            </a:r>
            <a:endParaRPr lang="en-US" dirty="0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LHS = SER, Rm-Rf = 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4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For calculating alpha and beta values, we used the </a:t>
            </a:r>
            <a:r>
              <a:rPr lang="en-IN" dirty="0" err="1"/>
              <a:t>ols</a:t>
            </a:r>
            <a:r>
              <a:rPr lang="en-IN" dirty="0"/>
              <a:t>() function from the </a:t>
            </a:r>
            <a:r>
              <a:rPr lang="en-IN" dirty="0" err="1"/>
              <a:t>statsmodel</a:t>
            </a:r>
            <a:r>
              <a:rPr lang="en-IN" dirty="0"/>
              <a:t> library which is an ordinary LS Linear Reg and fitted the stocks data with the expected market premium</a:t>
            </a:r>
          </a:p>
          <a:p>
            <a:r>
              <a:rPr lang="en-IN" dirty="0"/>
              <a:t>2. The rolling period used in this project is for a 5 year window, for example …….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Highest Sharpe Ratio: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MSFT </a:t>
            </a:r>
            <a:r>
              <a:rPr lang="en-GB" dirty="0"/>
              <a:t> has the highest Sharpe Ratio among the provided assets, indicating it delivered the highest return relative to its risk.</a:t>
            </a:r>
          </a:p>
          <a:p>
            <a:r>
              <a:rPr lang="en-GB" b="1" dirty="0"/>
              <a:t>Companies Outperforming the Market: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MSFT, ORCL, INTU, and Portfolio</a:t>
            </a:r>
            <a:r>
              <a:rPr lang="en-GB" dirty="0"/>
              <a:t> all have Sharpe Ratios exceeding the market Sharpe Ratio, signifying they generated better risk-adjusted returns than the broader market.</a:t>
            </a:r>
          </a:p>
          <a:p>
            <a:r>
              <a:rPr lang="en-GB" b="1" dirty="0"/>
              <a:t>Portfolio Performance: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portfolio Sharpe Ratio </a:t>
            </a:r>
            <a:r>
              <a:rPr lang="en-GB" b="1" dirty="0"/>
              <a:t>outperforms</a:t>
            </a:r>
            <a:r>
              <a:rPr lang="en-GB" dirty="0"/>
              <a:t> the market Sharpe Ratio, implying it delivered a superior risk-adjusted return compared to the overall market.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FA13E-4A92-4EDF-99CD-F0AFE62217D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82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7CF3-451A-4D7F-A194-371B4B9F90A6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E76E-EFDF-4594-B568-F4E39A5AD1D8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94CB-9AC2-4B49-8DE9-12B8BBF234DD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5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FFE2-3A68-4A03-8513-6002C253273B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D7DF-ACD7-4D61-A6B6-8382E887247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FEA-2C42-457D-ABFC-358A5FDAD4B7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814E-A810-4F55-8112-275AD050044B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4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B743-DD91-41BD-896A-1CAE12B0E013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1B2E-FFCF-4AF1-A2A9-54652309FBF2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5BB9-4D4D-411D-AD45-D71071D973FF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8394-0A97-4236-937C-4DD80908FCC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0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118E-3100-47A0-84F4-F1A494A25619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2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4.xml"/><Relationship Id="rId11" Type="http://schemas.openxmlformats.org/officeDocument/2006/relationships/image" Target="../media/image33.png"/><Relationship Id="rId5" Type="http://schemas.openxmlformats.org/officeDocument/2006/relationships/image" Target="../media/image23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esk with multiple computer monitors and a sunset&#10;&#10;Description automatically generated">
            <a:extLst>
              <a:ext uri="{FF2B5EF4-FFF2-40B4-BE49-F238E27FC236}">
                <a16:creationId xmlns:a16="http://schemas.microsoft.com/office/drawing/2014/main" id="{F84D2FEB-B1C2-E91E-73A5-2E12E66FDC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365125"/>
            <a:ext cx="5545667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>
                <a:latin typeface="Verdana" panose="020B0604030504040204" pitchFamily="34" charset="0"/>
                <a:ea typeface="Verdana" panose="020B0604030504040204" pitchFamily="34" charset="0"/>
              </a:rPr>
              <a:t>STOCK PORTFOLIO ANALYSIS</a:t>
            </a:r>
            <a:endParaRPr lang="en-US" sz="36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1976" y="2434200"/>
            <a:ext cx="3756024" cy="2975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Team Members</a:t>
            </a:r>
            <a:endParaRPr lang="en-US" b="1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Abhishek Kumar Singh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Karishma Darla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Nithyashree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Bandihalli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Rangaswamy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Sanjay Sandhosh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8F46C-451F-A26E-F235-D39EE4C3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Financial graphs on a dark display">
            <a:extLst>
              <a:ext uri="{FF2B5EF4-FFF2-40B4-BE49-F238E27FC236}">
                <a16:creationId xmlns:a16="http://schemas.microsoft.com/office/drawing/2014/main" id="{13E81ED2-3767-2AB0-51D9-49C14A68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" r="8842"/>
          <a:stretch/>
        </p:blipFill>
        <p:spPr>
          <a:xfrm>
            <a:off x="1" y="10"/>
            <a:ext cx="876603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7B697-C324-0F78-D5DB-84C43337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279390" cy="1511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DEALING WITH ALPHA &amp; BETA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F59A-BC40-A610-773D-7AE369D1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1962150"/>
            <a:ext cx="4412740" cy="421481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Assessed alpha and beta to evaluate the performance and risk exposure of individual stocks and the portfolio.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Calculated annualized alpha and beta coefficients for each stock and the portfolio using the CAPM model.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Tested for the significance of alpha to determine if stocks outperform or underperform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>
                <a:latin typeface="Verdana" panose="020B0604030504040204" pitchFamily="34" charset="0"/>
                <a:ea typeface="Verdana" panose="020B0604030504040204" pitchFamily="34" charset="0"/>
              </a:rPr>
              <a:t>Analyzed changes in alpha and beta over time through rolling window analysis, providing insights into evolving risk-return dynamics.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B2961-8E75-7D89-CFA7-8D0E0245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103A2FE7-C1A9-7E6B-6990-F6E42B6D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0558"/>
            <a:ext cx="10905066" cy="35168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D17E5-166A-9D97-95F1-CD8A7BA3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98EE3D-8CD1-4C3F-BD1C-C98C9596463C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63BA7A-90FE-1D92-8FA4-386C9C982E34}"/>
                  </a:ext>
                </a:extLst>
              </p14:cNvPr>
              <p14:cNvContentPartPr/>
              <p14:nvPr/>
            </p14:nvContentPartPr>
            <p14:xfrm>
              <a:off x="1109370" y="5149590"/>
              <a:ext cx="7353360" cy="26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63BA7A-90FE-1D92-8FA4-386C9C982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730" y="5086590"/>
                <a:ext cx="74790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FFA4FF-5720-776F-C129-CF763056FC51}"/>
                  </a:ext>
                </a:extLst>
              </p14:cNvPr>
              <p14:cNvContentPartPr/>
              <p14:nvPr/>
            </p14:nvContentPartPr>
            <p14:xfrm>
              <a:off x="9970770" y="521187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FFA4FF-5720-776F-C129-CF763056F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07770" y="514923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08DB8-04DF-5AF1-013E-77157B94B3C0}"/>
              </a:ext>
            </a:extLst>
          </p:cNvPr>
          <p:cNvGrpSpPr/>
          <p:nvPr/>
        </p:nvGrpSpPr>
        <p:grpSpPr>
          <a:xfrm>
            <a:off x="8407290" y="5176590"/>
            <a:ext cx="1479960" cy="287280"/>
            <a:chOff x="8407290" y="5176590"/>
            <a:chExt cx="14799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5B9DDE1-9384-5BF8-F47A-6A35E5567300}"/>
                    </a:ext>
                  </a:extLst>
                </p14:cNvPr>
                <p14:cNvContentPartPr/>
                <p14:nvPr/>
              </p14:nvContentPartPr>
              <p14:xfrm>
                <a:off x="8407290" y="5176590"/>
                <a:ext cx="1434240" cy="28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5B9DDE1-9384-5BF8-F47A-6A35E55673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44650" y="5113950"/>
                  <a:ext cx="15598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BB2D1D-A0F5-7696-A4E7-408BBC891459}"/>
                    </a:ext>
                  </a:extLst>
                </p14:cNvPr>
                <p14:cNvContentPartPr/>
                <p14:nvPr/>
              </p14:nvContentPartPr>
              <p14:xfrm>
                <a:off x="9737130" y="5323110"/>
                <a:ext cx="10440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BB2D1D-A0F5-7696-A4E7-408BBC8914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4130" y="5260110"/>
                  <a:ext cx="230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F96B50-57F4-E61C-9782-7252F3EFAF47}"/>
                    </a:ext>
                  </a:extLst>
                </p14:cNvPr>
                <p14:cNvContentPartPr/>
                <p14:nvPr/>
              </p14:nvContentPartPr>
              <p14:xfrm>
                <a:off x="8738850" y="5184150"/>
                <a:ext cx="1148400" cy="15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F96B50-57F4-E61C-9782-7252F3EFAF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75850" y="5121510"/>
                  <a:ext cx="1274040" cy="284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DC8C68-8CF0-4D38-7580-9D8BA937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FED172-749B-1329-96DB-720CB650E8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252" y="1338247"/>
            <a:ext cx="10830339" cy="41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hand holding a phone with a graph on it&#10;&#10;Description automatically generated">
            <a:extLst>
              <a:ext uri="{FF2B5EF4-FFF2-40B4-BE49-F238E27FC236}">
                <a16:creationId xmlns:a16="http://schemas.microsoft.com/office/drawing/2014/main" id="{D5F4B76D-A930-9287-F45D-9B7766864E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r="2941" b="-1"/>
          <a:stretch/>
        </p:blipFill>
        <p:spPr>
          <a:xfrm>
            <a:off x="3786735" y="10"/>
            <a:ext cx="840526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ECEA0-46E3-DCA1-313F-EDC7F3CA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19075"/>
            <a:ext cx="6153150" cy="10334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b="1"/>
              <a:t>SHARPE RATIO CALCULATION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027F-5F0B-C713-2921-D720811EF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4326" y="1471602"/>
            <a:ext cx="4346064" cy="5253875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Evaluates the risk-adjusted return of the portfolio and individual stocks over the past 5 years.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 Computed Sharpe ratios for each stock and the portfolio using recent 5 years of monthly data.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/>
                <a:ea typeface="Verdana"/>
              </a:rPr>
              <a:t> Sharpe ratio quantifies the excess return earned per unit of volatility or risk, providing insights into the performance efficiency of investments.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Verdana"/>
                <a:ea typeface="Verdana"/>
              </a:rPr>
              <a:t>   Results: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MSFT: 1.356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INTC: 0.2855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ORCL: 0.8184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IBM: 0.6549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EA: 0.5863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INTU: 0.9734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Portfolio: 0.91788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latin typeface="Verdana"/>
                <a:ea typeface="Verdana"/>
              </a:rPr>
              <a:t>     - GSPC: 0.7892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25D42-0AB4-2049-42BB-9782BC52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des on papers">
            <a:extLst>
              <a:ext uri="{FF2B5EF4-FFF2-40B4-BE49-F238E27FC236}">
                <a16:creationId xmlns:a16="http://schemas.microsoft.com/office/drawing/2014/main" id="{1A2A3E6F-973E-E11B-57EE-46D93B118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r="1967" b="-1"/>
          <a:stretch/>
        </p:blipFill>
        <p:spPr>
          <a:xfrm>
            <a:off x="3574320" y="10"/>
            <a:ext cx="8617678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CF876-0C12-C330-A805-8693407C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8" y="365125"/>
            <a:ext cx="4336542" cy="117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257DE-794F-CEF7-8CEF-4E8EA297A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850" y="1638300"/>
            <a:ext cx="4581525" cy="453866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 has a positive alpha, indicating it generates excess returns above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portfolio's beta is close to 1, suggesting it has similar volatility to the market.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 portfolio's Sharpe ratio is higher than the S&amp;P 500, indicating better risk-adjusted returns.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Diversification has helped reduce the portfolio's volatility compared to individual stocks like INTU.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4D7ED-FA95-831E-9931-9827682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yellow text on a brown background&#10;&#10;Description automatically generated">
            <a:extLst>
              <a:ext uri="{FF2B5EF4-FFF2-40B4-BE49-F238E27FC236}">
                <a16:creationId xmlns:a16="http://schemas.microsoft.com/office/drawing/2014/main" id="{761E36BA-38E2-0F21-1C8F-100F7BEC2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20" r="1" b="15347"/>
          <a:stretch/>
        </p:blipFill>
        <p:spPr>
          <a:xfrm>
            <a:off x="1114426" y="10"/>
            <a:ext cx="9963149" cy="6857990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CFE03-CCA9-E7F5-16F5-B409BC6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>
                <a:latin typeface="Verdana"/>
                <a:ea typeface="Verdana"/>
              </a:rPr>
              <a:t>INTRODUCTION</a:t>
            </a:r>
            <a:endParaRPr lang="en-US"/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099D7CA3-22EE-B921-A121-F2F974904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658141"/>
              </p:ext>
            </p:extLst>
          </p:nvPr>
        </p:nvGraphicFramePr>
        <p:xfrm>
          <a:off x="697876" y="1371600"/>
          <a:ext cx="11189323" cy="467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2F5A3-53E8-D6CB-6217-B37E154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A352-A7DD-F8BF-B7F9-361F56C2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latin typeface="Verdana"/>
                <a:ea typeface="Verdana"/>
              </a:rPr>
              <a:t>STEPS TAKEN</a:t>
            </a:r>
          </a:p>
        </p:txBody>
      </p:sp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AAF7D76C-6D84-89BF-FAB2-0DB6E421C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5422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3EC1E-2AEC-A842-295B-2EB98E1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E4C51-332A-4987-A94F-BB301910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1"/>
            <a:ext cx="3419856" cy="16662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400" kern="1200">
                <a:latin typeface="Verdana"/>
                <a:ea typeface="Verdana"/>
              </a:rPr>
              <a:t>DATA EXTRACTION &amp; PREPARATION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C0100C45-9573-8544-DA52-11D7713D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436731"/>
            <a:ext cx="10917936" cy="312644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DBCA668-C371-9D79-BFFE-265F3D54A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133786"/>
              </p:ext>
            </p:extLst>
          </p:nvPr>
        </p:nvGraphicFramePr>
        <p:xfrm>
          <a:off x="4654295" y="459378"/>
          <a:ext cx="6894576" cy="223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5620C-E5C6-EE96-4FC2-D992AEC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3FABF-0EB7-7CE8-7C28-35385A05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DESCRIPTIVE ANALYSIS &amp; PROFILING</a:t>
            </a:r>
          </a:p>
        </p:txBody>
      </p:sp>
      <p:graphicFrame>
        <p:nvGraphicFramePr>
          <p:cNvPr id="61" name="Text Placeholder 3">
            <a:extLst>
              <a:ext uri="{FF2B5EF4-FFF2-40B4-BE49-F238E27FC236}">
                <a16:creationId xmlns:a16="http://schemas.microsoft.com/office/drawing/2014/main" id="{285E597E-117F-9D56-A002-3417401A6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532711"/>
              </p:ext>
            </p:extLst>
          </p:nvPr>
        </p:nvGraphicFramePr>
        <p:xfrm>
          <a:off x="838200" y="152401"/>
          <a:ext cx="6360098" cy="6422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3D9124-8CDF-6758-5894-51B7B8362CC6}"/>
                  </a:ext>
                </a:extLst>
              </p14:cNvPr>
              <p14:cNvContentPartPr/>
              <p14:nvPr/>
            </p14:nvContentPartPr>
            <p14:xfrm>
              <a:off x="1690891" y="-23961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3D9124-8CDF-6758-5894-51B7B8362C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8251" y="-30261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C581-05AE-2C37-02EC-BB7EE485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hart&#10;&#10;Description automatically generated">
            <a:extLst>
              <a:ext uri="{FF2B5EF4-FFF2-40B4-BE49-F238E27FC236}">
                <a16:creationId xmlns:a16="http://schemas.microsoft.com/office/drawing/2014/main" id="{F06EA350-E091-DE9D-839B-A203C1B06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" t="2611" r="6398" b="1218"/>
          <a:stretch/>
        </p:blipFill>
        <p:spPr>
          <a:xfrm>
            <a:off x="3944317" y="583660"/>
            <a:ext cx="7604215" cy="5794279"/>
          </a:xfrm>
          <a:prstGeom prst="rect">
            <a:avLst/>
          </a:prstGeom>
        </p:spPr>
      </p:pic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5B6522AB-EA68-8BF6-B39D-2DD27C904BBB}"/>
              </a:ext>
            </a:extLst>
          </p:cNvPr>
          <p:cNvSpPr/>
          <p:nvPr/>
        </p:nvSpPr>
        <p:spPr>
          <a:xfrm>
            <a:off x="643467" y="2664099"/>
            <a:ext cx="3300850" cy="1862553"/>
          </a:xfrm>
          <a:prstGeom prst="striped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IN"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Correlation Matrix:</a:t>
            </a: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6BB32-1151-66DA-80F9-B388F458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A21DA-7094-D910-A54E-D916FCA3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52" y="386930"/>
            <a:ext cx="11800666" cy="889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b="1" kern="1200">
                <a:latin typeface="Verdana"/>
                <a:ea typeface="Verdana"/>
              </a:rPr>
              <a:t>CUMULATIVE PERFORMANCE CALCULATION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E20EB-4447-8FC5-7256-2C492C65B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8448" y="2213214"/>
            <a:ext cx="6368811" cy="4177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6F5D1-F1CC-C62B-F8B8-C751A525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031144"/>
            <a:ext cx="4530898" cy="4439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ea typeface="Verdana"/>
              </a:rPr>
              <a:t>Transformed the data from monthly adjusted closing price to monthly returns by using the .</a:t>
            </a:r>
            <a:r>
              <a:rPr lang="en-US" dirty="0" err="1">
                <a:latin typeface="Verdana"/>
                <a:ea typeface="Verdana"/>
              </a:rPr>
              <a:t>pct_change</a:t>
            </a:r>
            <a:r>
              <a:rPr lang="en-US" dirty="0">
                <a:latin typeface="Verdana"/>
                <a:ea typeface="Verdana"/>
              </a:rPr>
              <a:t>() method.</a:t>
            </a:r>
          </a:p>
          <a:p>
            <a:pPr marL="17145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Verdana"/>
                <a:ea typeface="Verdana"/>
              </a:rPr>
              <a:t>This process allows us to analyze the relative price movements of stocks over time, providing insights into their performance dynamics and facilitating comparative analysis.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70B42F-5C4F-7999-1210-3C0E5572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D1142-F79B-FCA7-A5CA-16ED4A60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5" y="325370"/>
            <a:ext cx="5135078" cy="16819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latin typeface="Verdana"/>
                <a:ea typeface="Verdana"/>
              </a:rPr>
              <a:t>PORTFOLIO CREATION &amp; ANALYSIS</a:t>
            </a:r>
          </a:p>
        </p:txBody>
      </p:sp>
      <p:sp>
        <p:nvSpPr>
          <p:cNvPr id="8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135BF-E132-78B8-4434-7DBEB0D88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765" y="2772314"/>
            <a:ext cx="5676583" cy="3760315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Constructed a portfolio from the software sector : </a:t>
            </a:r>
            <a:r>
              <a:rPr lang="en-US" sz="1400" b="1" dirty="0">
                <a:latin typeface="Verdana"/>
                <a:ea typeface="Verdana"/>
              </a:rPr>
              <a:t>1</a:t>
            </a:r>
            <a:r>
              <a:rPr lang="en-US" sz="1400" dirty="0">
                <a:latin typeface="Verdana"/>
                <a:ea typeface="Verdana"/>
              </a:rPr>
              <a:t> </a:t>
            </a:r>
            <a:r>
              <a:rPr lang="en-US" sz="1400" b="1" dirty="0">
                <a:latin typeface="Verdana"/>
                <a:ea typeface="Verdana"/>
              </a:rPr>
              <a:t>share</a:t>
            </a:r>
            <a:r>
              <a:rPr lang="en-US" sz="1400" dirty="0">
                <a:latin typeface="Verdana"/>
                <a:ea typeface="Verdana"/>
              </a:rPr>
              <a:t> of </a:t>
            </a:r>
            <a:r>
              <a:rPr lang="en-US" sz="1400" b="1" dirty="0">
                <a:latin typeface="Verdana"/>
                <a:ea typeface="Verdana"/>
              </a:rPr>
              <a:t>EA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2 shares of IBM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3 shares of INTC</a:t>
            </a:r>
            <a:r>
              <a:rPr lang="en-US" sz="1400" dirty="0">
                <a:latin typeface="Verdana"/>
                <a:ea typeface="Verdana"/>
              </a:rPr>
              <a:t>, </a:t>
            </a:r>
            <a:r>
              <a:rPr lang="en-US" sz="1400" b="1" dirty="0">
                <a:latin typeface="Verdana"/>
                <a:ea typeface="Verdana"/>
              </a:rPr>
              <a:t>1 share of MSFT &amp; 2 shares of ORCL</a:t>
            </a:r>
            <a:r>
              <a:rPr lang="en-US" sz="1400" dirty="0">
                <a:latin typeface="Verdana"/>
                <a:ea typeface="Verdana"/>
              </a:rPr>
              <a:t>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Estimated CAPM parameters to gauge risk-adjusted performance and expected returns.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Verdana"/>
                <a:ea typeface="Verdana"/>
              </a:rPr>
              <a:t>MER &amp; SER (Market &amp; Stock Excess Return) are used to create CAPM models using </a:t>
            </a:r>
            <a:r>
              <a:rPr lang="en-US" sz="1400" dirty="0" err="1">
                <a:latin typeface="Verdana"/>
                <a:ea typeface="Verdana"/>
              </a:rPr>
              <a:t>smf.ols</a:t>
            </a:r>
            <a:r>
              <a:rPr lang="en-US" sz="1400" dirty="0">
                <a:latin typeface="Verdana"/>
                <a:ea typeface="Verdana"/>
              </a:rPr>
              <a:t>() function. From </a:t>
            </a:r>
            <a:r>
              <a:rPr lang="en-US" sz="1400" dirty="0" err="1">
                <a:latin typeface="Verdana"/>
                <a:ea typeface="Verdana"/>
              </a:rPr>
              <a:t>statsmodel</a:t>
            </a:r>
            <a:r>
              <a:rPr lang="en-US" sz="1400" dirty="0">
                <a:latin typeface="Verdana"/>
                <a:ea typeface="Verdana"/>
              </a:rPr>
              <a:t> library.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Rs−Rf=</a:t>
            </a:r>
            <a:r>
              <a:rPr lang="el-GR" sz="1600" b="1" dirty="0"/>
              <a:t>α+β(</a:t>
            </a:r>
            <a:r>
              <a:rPr lang="en-US" sz="1600" b="1" dirty="0"/>
              <a:t>Rm−Rf)+</a:t>
            </a:r>
            <a:r>
              <a:rPr lang="el-GR" sz="1600" b="1" dirty="0"/>
              <a:t>ε </a:t>
            </a:r>
            <a:endParaRPr lang="en-US" sz="1400" b="1" dirty="0">
              <a:latin typeface="Verdana"/>
              <a:ea typeface="Verdana"/>
            </a:endParaRPr>
          </a:p>
        </p:txBody>
      </p:sp>
      <p:pic>
        <p:nvPicPr>
          <p:cNvPr id="6" name="Picture Placeholder 5" descr="A city skyline with glowing lights&#10;&#10;Description automatically generated">
            <a:extLst>
              <a:ext uri="{FF2B5EF4-FFF2-40B4-BE49-F238E27FC236}">
                <a16:creationId xmlns:a16="http://schemas.microsoft.com/office/drawing/2014/main" id="{5CA31E1F-75AF-2982-467A-678AE93E4F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5" r="12507" b="-2"/>
          <a:stretch/>
        </p:blipFill>
        <p:spPr>
          <a:xfrm>
            <a:off x="7414591" y="10"/>
            <a:ext cx="4775886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06D41-CDE4-9858-90FC-EEDB61DF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3BF8C-3270-AFCA-1438-F798627A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23391"/>
            <a:ext cx="2752354" cy="316024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  <a:cs typeface="Calibri Light"/>
              </a:rPr>
              <a:t>This graph clearly shows that our portfolio is the less volatile than its components. Although, we chose stocks from just one sector, our portfolio is diverse enough to generate non-volatile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9A29B-2C7D-8687-EDD6-113E7A1C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89898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79731F-0313-9113-A737-098A3905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8" y="987288"/>
            <a:ext cx="6539947" cy="4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5F7041C3AA54C8EF3C3F671C4C99E" ma:contentTypeVersion="9" ma:contentTypeDescription="Create a new document." ma:contentTypeScope="" ma:versionID="38516d961c80b17aae360f0c4ebfdc99">
  <xsd:schema xmlns:xsd="http://www.w3.org/2001/XMLSchema" xmlns:xs="http://www.w3.org/2001/XMLSchema" xmlns:p="http://schemas.microsoft.com/office/2006/metadata/properties" xmlns:ns3="2162e5da-924a-4491-83cb-9d957f0315bb" xmlns:ns4="c81d6d55-46d9-4a53-95aa-48bf2ed75ef6" targetNamespace="http://schemas.microsoft.com/office/2006/metadata/properties" ma:root="true" ma:fieldsID="a88678c78d2b598a46569c387afdaa37" ns3:_="" ns4:_="">
    <xsd:import namespace="2162e5da-924a-4491-83cb-9d957f0315bb"/>
    <xsd:import namespace="c81d6d55-46d9-4a53-95aa-48bf2ed75e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2e5da-924a-4491-83cb-9d957f031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d6d55-46d9-4a53-95aa-48bf2ed75ef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62e5da-924a-4491-83cb-9d957f0315b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D8CBF-409F-471F-845B-649406DFD4EA}">
  <ds:schemaRefs>
    <ds:schemaRef ds:uri="2162e5da-924a-4491-83cb-9d957f0315bb"/>
    <ds:schemaRef ds:uri="c81d6d55-46d9-4a53-95aa-48bf2ed75e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2162e5da-924a-4491-83cb-9d957f0315bb"/>
    <ds:schemaRef ds:uri="c81d6d55-46d9-4a53-95aa-48bf2ed75e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1001</Words>
  <Application>Microsoft Office PowerPoint</Application>
  <PresentationFormat>Widescreen</PresentationFormat>
  <Paragraphs>107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Trebuchet MS</vt:lpstr>
      <vt:lpstr>Verdana</vt:lpstr>
      <vt:lpstr>Wingdings 3</vt:lpstr>
      <vt:lpstr>Office 2013 - 2022 Theme</vt:lpstr>
      <vt:lpstr>STOCK PORTFOLIO ANALYSIS</vt:lpstr>
      <vt:lpstr>INTRODUCTION</vt:lpstr>
      <vt:lpstr>STEPS TAKEN</vt:lpstr>
      <vt:lpstr>DATA EXTRACTION &amp; PREPARATION</vt:lpstr>
      <vt:lpstr>DESCRIPTIVE ANALYSIS &amp; PROFILING</vt:lpstr>
      <vt:lpstr>PowerPoint Presentation</vt:lpstr>
      <vt:lpstr>CUMULATIVE PERFORMANCE CALCULATION</vt:lpstr>
      <vt:lpstr>PORTFOLIO CREATION &amp; ANALYSIS</vt:lpstr>
      <vt:lpstr>This graph clearly shows that our portfolio is the less volatile than its components. Although, we chose stocks from just one sector, our portfolio is diverse enough to generate non-volatile results.</vt:lpstr>
      <vt:lpstr>DEALING WITH ALPHA &amp; BETA</vt:lpstr>
      <vt:lpstr>PowerPoint Presentation</vt:lpstr>
      <vt:lpstr>PowerPoint Presentation</vt:lpstr>
      <vt:lpstr>SHARPE RATIO CALCULATION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Karishma Sankhla</dc:creator>
  <cp:lastModifiedBy>Singh, AbhishekKumar</cp:lastModifiedBy>
  <cp:revision>11</cp:revision>
  <dcterms:created xsi:type="dcterms:W3CDTF">2024-04-21T21:07:34Z</dcterms:created>
  <dcterms:modified xsi:type="dcterms:W3CDTF">2024-04-26T22:07:56Z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0x0101002435F7041C3AA54C8EF3C3F671C4C99E</vt:lpwstr>
  </property>
</Properties>
</file>