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1" r:id="rId12"/>
    <p:sldId id="292" r:id="rId13"/>
    <p:sldId id="295" r:id="rId14"/>
    <p:sldId id="303" r:id="rId15"/>
    <p:sldId id="301" r:id="rId16"/>
    <p:sldId id="299" r:id="rId17"/>
    <p:sldId id="294" r:id="rId18"/>
    <p:sldId id="302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>
        <p:scale>
          <a:sx n="75" d="100"/>
          <a:sy n="75" d="100"/>
        </p:scale>
        <p:origin x="-974" y="-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4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3537B6D-42A5-F449-2691-321A167F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9F46B00-4AE8-52A2-6926-FC2F5DD1F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5FBCE6F-2AA9-31FE-8148-33B480735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A0E8D4A-B13C-C7EE-5E27-278124A12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xmlns="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2079172"/>
            <a:ext cx="9405257" cy="2114500"/>
          </a:xfrm>
        </p:spPr>
        <p:txBody>
          <a:bodyPr/>
          <a:lstStyle/>
          <a:p>
            <a:r>
              <a:rPr lang="en-US" dirty="0"/>
              <a:t>FAKE NEWS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187" y="468205"/>
            <a:ext cx="5360671" cy="696685"/>
          </a:xfrm>
        </p:spPr>
        <p:txBody>
          <a:bodyPr/>
          <a:lstStyle/>
          <a:p>
            <a:r>
              <a:rPr lang="en-US" sz="4800" dirty="0"/>
              <a:t>Model Evaluation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xmlns="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31395"/>
              </p:ext>
            </p:extLst>
          </p:nvPr>
        </p:nvGraphicFramePr>
        <p:xfrm>
          <a:off x="862692" y="1349829"/>
          <a:ext cx="9982200" cy="50399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8171">
                  <a:extLst>
                    <a:ext uri="{9D8B030D-6E8A-4147-A177-3AD203B41FA5}">
                      <a16:colId xmlns:a16="http://schemas.microsoft.com/office/drawing/2014/main" xmlns="" val="127040821"/>
                    </a:ext>
                  </a:extLst>
                </a:gridCol>
                <a:gridCol w="3624943">
                  <a:extLst>
                    <a:ext uri="{9D8B030D-6E8A-4147-A177-3AD203B41FA5}">
                      <a16:colId xmlns:a16="http://schemas.microsoft.com/office/drawing/2014/main" xmlns="" val="149845700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xmlns="" val="3119692462"/>
                    </a:ext>
                  </a:extLst>
                </a:gridCol>
                <a:gridCol w="3385457">
                  <a:extLst>
                    <a:ext uri="{9D8B030D-6E8A-4147-A177-3AD203B41FA5}">
                      <a16:colId xmlns:a16="http://schemas.microsoft.com/office/drawing/2014/main" xmlns="" val="3472639139"/>
                    </a:ext>
                  </a:extLst>
                </a:gridCol>
              </a:tblGrid>
              <a:tr h="6405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INTERPRETTION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8013591"/>
                  </a:ext>
                </a:extLst>
              </a:tr>
              <a:tr h="7963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total predictions correctly classified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performance of the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3867931"/>
                  </a:ext>
                </a:extLst>
              </a:tr>
              <a:tr h="829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TP / (TP + FP)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means fewer false positives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209771"/>
                  </a:ext>
                </a:extLst>
              </a:tr>
              <a:tr h="7602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TP / (TP + FN)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means fewer fake news articles missed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61031278"/>
                  </a:ext>
                </a:extLst>
              </a:tr>
              <a:tr h="829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Harmonic mean of Precision and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Balanced score between precision and 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91840781"/>
                  </a:ext>
                </a:extLst>
              </a:tr>
              <a:tr h="118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TP, TN, FP, FN values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Gives actual vs predicted comparison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DD3150E-2BC7-474D-ACA1-5EFB6AB9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43" y="968823"/>
            <a:ext cx="6890657" cy="45720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60052CB-8669-F0E6-18AD-5A09C53D0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5" y="1371598"/>
            <a:ext cx="4397828" cy="3766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267596-1587-C272-C6D9-7D2490969C5B}"/>
              </a:ext>
            </a:extLst>
          </p:cNvPr>
          <p:cNvSpPr txBox="1"/>
          <p:nvPr/>
        </p:nvSpPr>
        <p:spPr>
          <a:xfrm>
            <a:off x="4060371" y="182660"/>
            <a:ext cx="506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Model Evaluation Result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0B044-E574-F7A8-C277-013C74A4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314" y="348343"/>
            <a:ext cx="4158343" cy="979715"/>
          </a:xfrm>
        </p:spPr>
        <p:txBody>
          <a:bodyPr/>
          <a:lstStyle/>
          <a:p>
            <a:r>
              <a:rPr lang="en-US" sz="5400" dirty="0"/>
              <a:t>RESULT</a:t>
            </a:r>
            <a:endParaRPr lang="en-IN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709BAF-F417-B50B-3507-FC80C506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477"/>
            <a:ext cx="12192000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6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7E49B-A684-AB0A-E89D-5897CDF5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582" y="136587"/>
            <a:ext cx="5217418" cy="842840"/>
          </a:xfrm>
        </p:spPr>
        <p:txBody>
          <a:bodyPr/>
          <a:lstStyle/>
          <a:p>
            <a:r>
              <a:rPr lang="en-US" sz="4800" dirty="0"/>
              <a:t>FUTURE SCOPE</a:t>
            </a:r>
            <a:endParaRPr lang="en-IN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15AC4CE-5587-7542-9126-837B738C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45" y="1160590"/>
            <a:ext cx="10717787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advanced models like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 or LSTM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better accuracy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languages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(Hindi, regional, etc.)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or browser extension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real-time detection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detection of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sarcasm, satire, and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clckbait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headlines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with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platforms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live monitoring</a:t>
            </a:r>
          </a:p>
        </p:txBody>
      </p:sp>
    </p:spTree>
    <p:extLst>
      <p:ext uri="{BB962C8B-B14F-4D97-AF65-F5344CB8AC3E}">
        <p14:creationId xmlns:p14="http://schemas.microsoft.com/office/powerpoint/2010/main" val="192026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039" y="143807"/>
            <a:ext cx="5403428" cy="886096"/>
          </a:xfrm>
        </p:spPr>
        <p:txBody>
          <a:bodyPr/>
          <a:lstStyle/>
          <a:p>
            <a:r>
              <a:rPr lang="en-US" sz="4800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674833" y="888388"/>
            <a:ext cx="4427622" cy="442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project uses Machine Learning and NLP to detect fake news effectively.</a:t>
            </a:r>
            <a:br>
              <a:rPr lang="en-US" dirty="0"/>
            </a:br>
            <a:r>
              <a:rPr lang="en-US" dirty="0"/>
              <a:t>It provides reliable results and supports informed content consumption..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A2ED0E0-4C50-FB72-B755-C9305BD27458}"/>
              </a:ext>
            </a:extLst>
          </p:cNvPr>
          <p:cNvSpPr/>
          <p:nvPr/>
        </p:nvSpPr>
        <p:spPr>
          <a:xfrm>
            <a:off x="5998028" y="2507952"/>
            <a:ext cx="4297680" cy="420624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D93F61-4361-9249-E188-F531CEBCDED8}"/>
              </a:ext>
            </a:extLst>
          </p:cNvPr>
          <p:cNvSpPr txBox="1"/>
          <p:nvPr/>
        </p:nvSpPr>
        <p:spPr>
          <a:xfrm>
            <a:off x="6487886" y="3341846"/>
            <a:ext cx="3446303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The system has potential for real-world use with further enhancements. It can help reduce the spread of misinformation on digital platforms.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D64EB-09AE-31FF-0F37-3C90C1CB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7" y="131540"/>
            <a:ext cx="10896600" cy="1169760"/>
          </a:xfrm>
        </p:spPr>
        <p:txBody>
          <a:bodyPr/>
          <a:lstStyle/>
          <a:p>
            <a:r>
              <a:rPr lang="en-US" sz="4400" dirty="0">
                <a:solidFill>
                  <a:srgbClr val="C00000"/>
                </a:solidFill>
              </a:rPr>
              <a:t>Eshan College Of Engineering ,Mathura</a:t>
            </a:r>
            <a:br>
              <a:rPr lang="en-US" sz="4400" dirty="0">
                <a:solidFill>
                  <a:srgbClr val="C00000"/>
                </a:solidFill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2E59FD-6D60-5BF0-5F3A-981CD6DB28AF}"/>
              </a:ext>
            </a:extLst>
          </p:cNvPr>
          <p:cNvSpPr txBox="1"/>
          <p:nvPr/>
        </p:nvSpPr>
        <p:spPr>
          <a:xfrm>
            <a:off x="2465614" y="788310"/>
            <a:ext cx="697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   “FAKE NEWS DETECTION”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B5CB7B-093F-C460-9B84-03E4F99365CC}"/>
              </a:ext>
            </a:extLst>
          </p:cNvPr>
          <p:cNvSpPr txBox="1"/>
          <p:nvPr/>
        </p:nvSpPr>
        <p:spPr>
          <a:xfrm>
            <a:off x="-141514" y="1640154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BACHELOR OF TECHNOLOGY IN COMPUTER SCIENCE AND ENGINEERING</a:t>
            </a:r>
            <a:endParaRPr lang="en-IN" sz="2800" dirty="0"/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099263-1F82-5437-A376-F74F1B37B21D}"/>
              </a:ext>
            </a:extLst>
          </p:cNvPr>
          <p:cNvSpPr txBox="1"/>
          <p:nvPr/>
        </p:nvSpPr>
        <p:spPr>
          <a:xfrm>
            <a:off x="261257" y="2317862"/>
            <a:ext cx="113864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Under the guidance of Mentor: Mrs. Neeraj Sharma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CDAC, Mohali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8231FD-1EA9-B81F-A67D-9556E2557ED6}"/>
              </a:ext>
            </a:extLst>
          </p:cNvPr>
          <p:cNvSpPr txBox="1"/>
          <p:nvPr/>
        </p:nvSpPr>
        <p:spPr>
          <a:xfrm>
            <a:off x="391886" y="3776527"/>
            <a:ext cx="1165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Shalu Chaudhary 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Handled backend development using Machine Learning, performed model training, and prepared the project presentation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Sapna Kumari : </a:t>
            </a:r>
            <a:r>
              <a:rPr lang="en-US" sz="2400" dirty="0"/>
              <a:t>Created the detailed project report and actively contributed to project coordination and assistance.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Abhishek Upadhayay : </a:t>
            </a:r>
            <a:r>
              <a:rPr lang="en-US" sz="2400" dirty="0"/>
              <a:t>Designed and developed the frontend of the website and provided additional project support in Backend.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19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80FAF99-5CE1-1476-E4D9-91620978B4D2}"/>
              </a:ext>
            </a:extLst>
          </p:cNvPr>
          <p:cNvSpPr/>
          <p:nvPr/>
        </p:nvSpPr>
        <p:spPr>
          <a:xfrm>
            <a:off x="1119050" y="857854"/>
            <a:ext cx="57955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930" y="2850823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36" y="217714"/>
            <a:ext cx="9779183" cy="76804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110344"/>
            <a:ext cx="9898602" cy="543439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Introduction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Problem Statement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Objective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Technology Stack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System Architecture 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Model Training &amp; Evaluation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Results 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Future Scope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Conclusion</a:t>
            </a:r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545" y="0"/>
            <a:ext cx="6153388" cy="117909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63F481-13C7-97A5-E65D-DE422ACF12C7}"/>
              </a:ext>
            </a:extLst>
          </p:cNvPr>
          <p:cNvSpPr txBox="1"/>
          <p:nvPr/>
        </p:nvSpPr>
        <p:spPr>
          <a:xfrm>
            <a:off x="962706" y="1821543"/>
            <a:ext cx="6426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today’s digital world, information spreads rapidly across platforms. However, not all that we read is true fake news has become a major concern . It misleads people, creates confusion, and can have serious consequences on society .To tackle this issue, we’ve developed a website that detects fake news using Machine Learning and Natural Language Processing.</a:t>
            </a:r>
            <a:b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endParaRPr lang="en-US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D3649FE5-1E58-9714-16FE-252F041993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786" r="14786"/>
          <a:stretch>
            <a:fillRect/>
          </a:stretch>
        </p:blipFill>
        <p:spPr>
          <a:xfrm>
            <a:off x="7477125" y="1454150"/>
            <a:ext cx="4500563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570" y="156317"/>
            <a:ext cx="7166430" cy="94705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761" y="2157040"/>
            <a:ext cx="6934925" cy="3044661"/>
          </a:xfrm>
        </p:spPr>
        <p:txBody>
          <a:bodyPr/>
          <a:lstStyle/>
          <a:p>
            <a:pPr algn="ctr"/>
            <a:r>
              <a:rPr lang="en-US" sz="2800" dirty="0">
                <a:latin typeface="Sitka Banner" pitchFamily="2" charset="0"/>
              </a:rPr>
              <a:t>The rapid spread of fake news on digital platforms is a serious concern. It misleads the public, creates panic, and manipulates opinions. Manual detection is slow and ineffective. There’s a need for an automated system to identify fake news accurately and instantly.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481151A3-BF7B-1776-C0E1-17F7401048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110" r="14110"/>
          <a:stretch>
            <a:fillRect/>
          </a:stretch>
        </p:blipFill>
        <p:spPr>
          <a:xfrm>
            <a:off x="212683" y="1288596"/>
            <a:ext cx="4037774" cy="4056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35" y="743222"/>
            <a:ext cx="9779183" cy="877570"/>
          </a:xfrm>
        </p:spPr>
        <p:txBody>
          <a:bodyPr/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74172" y="2623458"/>
            <a:ext cx="11081657" cy="4114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Develop a machine learning-based system to detect fake news automatically.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Use Natural Language Processing (NLP) to analyze and understand news content.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Train the model on a labeled dataset of real and fake news articles.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Extract features using techniques like TF-IDF for better text understanding.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Classify news as real or fake using algorithms like Random Forest or Logistic Regression.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Provide a simple, user-friendly web interface for users to input and check news articles.</a:t>
            </a:r>
          </a:p>
          <a:p>
            <a:pPr marL="5943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1" y="2220686"/>
            <a:ext cx="5636077" cy="1727057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528" y="220837"/>
            <a:ext cx="9601200" cy="777526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230086"/>
            <a:ext cx="5127171" cy="5018314"/>
          </a:xfrm>
        </p:spPr>
        <p:txBody>
          <a:bodyPr>
            <a:normAutofit/>
          </a:bodyPr>
          <a:lstStyle/>
          <a:p>
            <a:r>
              <a:rPr lang="en-IN" sz="2600" b="1" dirty="0"/>
              <a:t>Programming Language:</a:t>
            </a:r>
            <a:endParaRPr lang="en-IN" sz="2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/>
              <a:t>Python — for data processing, model training, and backend logic</a:t>
            </a:r>
          </a:p>
          <a:p>
            <a:r>
              <a:rPr lang="en-IN" sz="2400" dirty="0"/>
              <a:t> </a:t>
            </a:r>
            <a:r>
              <a:rPr lang="en-IN" sz="2400" b="1" dirty="0"/>
              <a:t>Libraries &amp; Frameworks:</a:t>
            </a:r>
            <a:endParaRPr lang="en-IN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b="1" dirty="0"/>
              <a:t>Pandas</a:t>
            </a:r>
            <a:r>
              <a:rPr lang="en-IN" dirty="0"/>
              <a:t> – for data handling and preprocessing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b="1" dirty="0"/>
              <a:t>NumPy</a:t>
            </a:r>
            <a:r>
              <a:rPr lang="en-IN" dirty="0"/>
              <a:t> – for numerical operations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b="1" dirty="0"/>
              <a:t>Scikit-learn</a:t>
            </a:r>
            <a:r>
              <a:rPr lang="en-IN" dirty="0"/>
              <a:t> – for machine learning models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b="1" dirty="0"/>
              <a:t>Matplotlib / Seaborn</a:t>
            </a:r>
            <a:r>
              <a:rPr lang="en-IN" dirty="0"/>
              <a:t> – for visualizing model results</a:t>
            </a:r>
          </a:p>
          <a:p>
            <a:r>
              <a:rPr lang="en-IN" sz="2400" b="1" dirty="0"/>
              <a:t>Tool used</a:t>
            </a:r>
            <a:r>
              <a:rPr lang="en-IN" dirty="0"/>
              <a:t>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/>
              <a:t>Git for version control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19800" y="1328058"/>
            <a:ext cx="5268686" cy="4386942"/>
          </a:xfrm>
        </p:spPr>
        <p:txBody>
          <a:bodyPr>
            <a:normAutofit fontScale="92500" lnSpcReduction="10000"/>
          </a:bodyPr>
          <a:lstStyle/>
          <a:p>
            <a:r>
              <a:rPr lang="en-IN" sz="2600" b="1" dirty="0"/>
              <a:t>Natural Language Processing (NLP):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200" dirty="0" err="1"/>
              <a:t>Tfidf</a:t>
            </a:r>
            <a:r>
              <a:rPr lang="en-IN" sz="2200" dirty="0"/>
              <a:t> Vectorizer  to convert text into numerical features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200" b="1" dirty="0"/>
              <a:t>re</a:t>
            </a:r>
            <a:r>
              <a:rPr lang="en-IN" sz="2200" dirty="0"/>
              <a:t> (Regex)  for text cleaning (punctuation, symbols, etc.)</a:t>
            </a:r>
          </a:p>
          <a:p>
            <a:r>
              <a:rPr lang="en-IN" dirty="0"/>
              <a:t> </a:t>
            </a:r>
            <a:r>
              <a:rPr lang="en-IN" sz="2600" b="1" dirty="0"/>
              <a:t>Machine Learning Model: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b="1" dirty="0" smtClean="0"/>
              <a:t>Logistic Regression</a:t>
            </a:r>
            <a:r>
              <a:rPr lang="en-IN" dirty="0" smtClean="0"/>
              <a:t> </a:t>
            </a:r>
            <a:r>
              <a:rPr lang="en-IN" dirty="0"/>
              <a:t>– used for classifying real vs fake news</a:t>
            </a:r>
          </a:p>
          <a:p>
            <a:r>
              <a:rPr lang="en-IN" sz="3100" dirty="0"/>
              <a:t> </a:t>
            </a:r>
            <a:r>
              <a:rPr lang="en-IN" sz="2600" b="1" dirty="0"/>
              <a:t>Frontend : </a:t>
            </a:r>
            <a:r>
              <a:rPr lang="en-IN" dirty="0" smtClean="0"/>
              <a:t>HTML</a:t>
            </a:r>
            <a:r>
              <a:rPr lang="en-IN" dirty="0"/>
              <a:t>, CSS  for creating a simple and clean    user </a:t>
            </a:r>
            <a:r>
              <a:rPr lang="en-IN" dirty="0" smtClean="0"/>
              <a:t>interface with Flask</a:t>
            </a:r>
            <a:endParaRPr lang="en-IN" dirty="0"/>
          </a:p>
          <a:p>
            <a:r>
              <a:rPr lang="en-IN" sz="2600" b="1" dirty="0"/>
              <a:t>Backend</a:t>
            </a:r>
            <a:r>
              <a:rPr lang="en-IN" sz="2800" b="1" dirty="0"/>
              <a:t>: </a:t>
            </a:r>
            <a:r>
              <a:rPr lang="en-IN" dirty="0"/>
              <a:t>Flask to connect model with the web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377" y="197246"/>
            <a:ext cx="7845879" cy="752314"/>
          </a:xfrm>
        </p:spPr>
        <p:txBody>
          <a:bodyPr/>
          <a:lstStyle/>
          <a:p>
            <a:r>
              <a:rPr lang="en-US" sz="4800" dirty="0"/>
              <a:t>SYSTEM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8CE14F6-615B-3A3A-BBA5-4D4A8EB9D65B}"/>
              </a:ext>
            </a:extLst>
          </p:cNvPr>
          <p:cNvSpPr/>
          <p:nvPr/>
        </p:nvSpPr>
        <p:spPr>
          <a:xfrm>
            <a:off x="4746169" y="1396024"/>
            <a:ext cx="3026222" cy="4420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Input</a:t>
            </a:r>
            <a:endParaRPr lang="en-IN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F29B6F6-EAD1-8D18-73A5-804A7E605FDA}"/>
              </a:ext>
            </a:extLst>
          </p:cNvPr>
          <p:cNvSpPr/>
          <p:nvPr/>
        </p:nvSpPr>
        <p:spPr>
          <a:xfrm>
            <a:off x="4729836" y="2374213"/>
            <a:ext cx="3026225" cy="4898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preprocessing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C670CD-34C5-1C3F-0BDE-1BD5AA6A5050}"/>
              </a:ext>
            </a:extLst>
          </p:cNvPr>
          <p:cNvSpPr/>
          <p:nvPr/>
        </p:nvSpPr>
        <p:spPr>
          <a:xfrm>
            <a:off x="4746164" y="3326186"/>
            <a:ext cx="3026227" cy="4898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Extraction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A9F9BD6-11DA-368F-B3C8-6ED49A290F22}"/>
              </a:ext>
            </a:extLst>
          </p:cNvPr>
          <p:cNvSpPr/>
          <p:nvPr/>
        </p:nvSpPr>
        <p:spPr>
          <a:xfrm>
            <a:off x="4791528" y="4423389"/>
            <a:ext cx="3026228" cy="4898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using ml model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CD6F11E-7EC0-8725-3F7A-51CB7D2E532D}"/>
              </a:ext>
            </a:extLst>
          </p:cNvPr>
          <p:cNvSpPr/>
          <p:nvPr/>
        </p:nvSpPr>
        <p:spPr>
          <a:xfrm>
            <a:off x="4816929" y="5599046"/>
            <a:ext cx="3026228" cy="4245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display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6C31164-908C-B271-D4B4-C6020DDCA3D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6242949" y="1838095"/>
            <a:ext cx="16331" cy="53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A304DFD-D983-D9AC-84A0-BD202DD9409B}"/>
              </a:ext>
            </a:extLst>
          </p:cNvPr>
          <p:cNvCxnSpPr>
            <a:cxnSpLocks/>
          </p:cNvCxnSpPr>
          <p:nvPr/>
        </p:nvCxnSpPr>
        <p:spPr>
          <a:xfrm>
            <a:off x="6198801" y="1998057"/>
            <a:ext cx="0" cy="376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6FF0723-527B-508D-0545-1732460B0B40}"/>
              </a:ext>
            </a:extLst>
          </p:cNvPr>
          <p:cNvCxnSpPr>
            <a:cxnSpLocks/>
          </p:cNvCxnSpPr>
          <p:nvPr/>
        </p:nvCxnSpPr>
        <p:spPr>
          <a:xfrm>
            <a:off x="6242949" y="2950030"/>
            <a:ext cx="0" cy="376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F3117A0-5EE6-F006-33F2-F0148CB00B1A}"/>
              </a:ext>
            </a:extLst>
          </p:cNvPr>
          <p:cNvCxnSpPr>
            <a:cxnSpLocks/>
          </p:cNvCxnSpPr>
          <p:nvPr/>
        </p:nvCxnSpPr>
        <p:spPr>
          <a:xfrm>
            <a:off x="6259278" y="3956658"/>
            <a:ext cx="0" cy="376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CCBFF69-6473-CE63-62AD-3C33043A740A}"/>
              </a:ext>
            </a:extLst>
          </p:cNvPr>
          <p:cNvCxnSpPr>
            <a:cxnSpLocks/>
          </p:cNvCxnSpPr>
          <p:nvPr/>
        </p:nvCxnSpPr>
        <p:spPr>
          <a:xfrm>
            <a:off x="6259278" y="5050970"/>
            <a:ext cx="0" cy="376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239486"/>
            <a:ext cx="6237515" cy="1421492"/>
          </a:xfrm>
        </p:spPr>
        <p:txBody>
          <a:bodyPr/>
          <a:lstStyle/>
          <a:p>
            <a:r>
              <a:rPr lang="en-US" sz="5400" dirty="0"/>
              <a:t>Model 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4123E7D-D126-6F63-43F3-E969DD35E1CA}"/>
              </a:ext>
            </a:extLst>
          </p:cNvPr>
          <p:cNvSpPr>
            <a:spLocks noGrp="1" noChangeArrowheads="1"/>
          </p:cNvSpPr>
          <p:nvPr>
            <p:ph idx="15"/>
          </p:nvPr>
        </p:nvSpPr>
        <p:spPr bwMode="auto">
          <a:xfrm>
            <a:off x="157842" y="2339134"/>
            <a:ext cx="10156371" cy="451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 Split dataset into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80% training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and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20%    testing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 Applied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 preprocessing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and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TF-IDF vectorization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 Trained multiple models – best results from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Random Forest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 Achieved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high accuracy and F1-score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on test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3200" dirty="0"/>
              <a:t>Performed hyperparameter tuning to optimize model performance.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9FB998A6-73DF-1228-E570-F9F2D18CE5C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1874" r="21874"/>
          <a:stretch>
            <a:fillRect/>
          </a:stretch>
        </p:blipFill>
        <p:spPr>
          <a:xfrm>
            <a:off x="9655628" y="0"/>
            <a:ext cx="2326823" cy="2207761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350</TotalTime>
  <Words>694</Words>
  <Application>Microsoft Office PowerPoint</Application>
  <PresentationFormat>Custom</PresentationFormat>
  <Paragraphs>110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FAKE NEWS DETECTION SYSTEM</vt:lpstr>
      <vt:lpstr>Agenda</vt:lpstr>
      <vt:lpstr>INTRODUCTION</vt:lpstr>
      <vt:lpstr>Problem Statement</vt:lpstr>
      <vt:lpstr>OBJECTIVE</vt:lpstr>
      <vt:lpstr>TECHNOLOGY STACK</vt:lpstr>
      <vt:lpstr>TECHNOLOGY USED</vt:lpstr>
      <vt:lpstr>SYSTEM ARCHITECTURE</vt:lpstr>
      <vt:lpstr>Model Training</vt:lpstr>
      <vt:lpstr>Model Evaluation</vt:lpstr>
      <vt:lpstr>PowerPoint Presentation</vt:lpstr>
      <vt:lpstr>RESULT</vt:lpstr>
      <vt:lpstr>FUTURE SCOPE</vt:lpstr>
      <vt:lpstr>CONCLUSION</vt:lpstr>
      <vt:lpstr>Eshan College Of Engineering ,Mathura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SYSTEM</dc:title>
  <dc:creator>Shalu Chaudhary</dc:creator>
  <cp:lastModifiedBy>abhishek upadhyay</cp:lastModifiedBy>
  <cp:revision>7</cp:revision>
  <dcterms:created xsi:type="dcterms:W3CDTF">2025-08-01T04:24:43Z</dcterms:created>
  <dcterms:modified xsi:type="dcterms:W3CDTF">2025-08-04T04:14:20Z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