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3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Agent-Based Architecture with MCP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A lightweight, agent-based Retrieval-Augmented Generation (RAG) chatbot designed to answer user questions from uploaded documents of various formats — powered by </a:t>
            </a:r>
            <a:r>
              <a:rPr lang="en-IN" sz="1600" b="1" dirty="0"/>
              <a:t>Model Context Protocol (MCP)</a:t>
            </a:r>
            <a:r>
              <a:rPr lang="en-IN" sz="1600" dirty="0"/>
              <a:t> and </a:t>
            </a:r>
            <a:r>
              <a:rPr lang="en-IN" sz="1600" b="1" dirty="0" err="1"/>
              <a:t>Streamlit</a:t>
            </a:r>
            <a:r>
              <a:rPr lang="en-IN" sz="1600" dirty="0"/>
              <a:t>. Supports </a:t>
            </a:r>
            <a:r>
              <a:rPr lang="en-IN" sz="1600" b="1" dirty="0"/>
              <a:t>PDF, DOCX, PPTX, CSV, TXT, Markdown</a:t>
            </a:r>
            <a:r>
              <a:rPr lang="en-IN" sz="1600" dirty="0"/>
              <a:t> files. Built with modular agents and vector search using </a:t>
            </a:r>
            <a:r>
              <a:rPr lang="en-IN" sz="1600" b="1" dirty="0" err="1"/>
              <a:t>ChromaDB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sz="1600" dirty="0"/>
              <a:t>Agents: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</a:t>
            </a:r>
            <a:r>
              <a:rPr sz="1600" dirty="0" err="1"/>
              <a:t>IngestionAgent</a:t>
            </a:r>
            <a:r>
              <a:rPr sz="1600" dirty="0"/>
              <a:t>: Parses uploaded documents (PDF, DOCX, PPTX, etc.)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</a:t>
            </a:r>
            <a:r>
              <a:rPr sz="1600" dirty="0" err="1"/>
              <a:t>RetrievalAgent</a:t>
            </a:r>
            <a:r>
              <a:rPr sz="1600" dirty="0"/>
              <a:t>: Adds to vector store &amp; retrieves top-matching chunks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</a:t>
            </a:r>
            <a:r>
              <a:rPr sz="1600" dirty="0" err="1"/>
              <a:t>LLMResponseAgent</a:t>
            </a:r>
            <a:r>
              <a:rPr sz="1600" dirty="0"/>
              <a:t>: Uses retrieved chunks + query to call the LLM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Implemented an </a:t>
            </a:r>
            <a:r>
              <a:rPr lang="en-US" sz="1600" b="1" dirty="0"/>
              <a:t>in-memory queue-based MCP</a:t>
            </a:r>
            <a:r>
              <a:rPr lang="en-US" sz="1600" dirty="0"/>
              <a:t>:</a:t>
            </a:r>
          </a:p>
          <a:p>
            <a:r>
              <a:rPr lang="en-US" sz="1600" dirty="0"/>
              <a:t>Agents send/receive structured messages via a shared in-memory </a:t>
            </a:r>
            <a:r>
              <a:rPr lang="en-US" sz="1600" dirty="0" err="1"/>
              <a:t>mcp_queue</a:t>
            </a:r>
            <a:r>
              <a:rPr lang="en-US" sz="1600" dirty="0"/>
              <a:t> (like a message bus).</a:t>
            </a:r>
          </a:p>
          <a:p>
            <a:r>
              <a:rPr lang="en-US" sz="1600" dirty="0"/>
              <a:t>There is no network communication (like HTTP or WebSocket).</a:t>
            </a:r>
          </a:p>
          <a:p>
            <a:r>
              <a:rPr lang="en-US" sz="1600" dirty="0"/>
              <a:t>So everything runs in a single process, or at least in the same memory space.</a:t>
            </a:r>
            <a:endParaRPr sz="1600" dirty="0"/>
          </a:p>
          <a:p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System Flow Diagram (with Message Passing)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68D54-008D-A8EF-BF42-FE4E268F0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83" y="1775581"/>
            <a:ext cx="6476233" cy="4177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💻 Frontend:</a:t>
            </a:r>
            <a:r>
              <a:rPr lang="en-US" sz="1600" dirty="0"/>
              <a:t> </a:t>
            </a:r>
            <a:r>
              <a:rPr sz="1600" dirty="0"/>
              <a:t> </a:t>
            </a:r>
            <a:r>
              <a:rPr sz="1600" dirty="0" err="1"/>
              <a:t>Streamlit</a:t>
            </a:r>
            <a:r>
              <a:rPr sz="1600" dirty="0"/>
              <a:t> for UI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🧱 Backend: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Python (3.10+)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Agent logic via custom classes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🧠 LLM + Embeddings: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LLM: </a:t>
            </a:r>
            <a:r>
              <a:rPr sz="1600" dirty="0" err="1"/>
              <a:t>Groq</a:t>
            </a:r>
            <a:r>
              <a:rPr sz="1600" dirty="0"/>
              <a:t> API (LLaMA3) / OpenAI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Embeddings: OpenAI / </a:t>
            </a:r>
            <a:r>
              <a:rPr sz="1600" dirty="0" err="1"/>
              <a:t>HuggingFace</a:t>
            </a:r>
            <a:r>
              <a:rPr sz="1600" dirty="0"/>
              <a:t> (</a:t>
            </a:r>
            <a:r>
              <a:rPr sz="1600" dirty="0" err="1"/>
              <a:t>MiniLM</a:t>
            </a:r>
            <a:r>
              <a:rPr sz="1600" dirty="0"/>
              <a:t>)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🔍 Vector Store:</a:t>
            </a:r>
            <a:r>
              <a:rPr lang="en-US" sz="1600" dirty="0"/>
              <a:t> </a:t>
            </a:r>
            <a:r>
              <a:rPr sz="1600" dirty="0" err="1"/>
              <a:t>ChromaDB</a:t>
            </a:r>
            <a:endParaRPr sz="1600" dirty="0"/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📄 Document Parsing: </a:t>
            </a:r>
            <a:r>
              <a:rPr sz="1600" dirty="0" err="1"/>
              <a:t>PyMuPDF</a:t>
            </a:r>
            <a:r>
              <a:rPr sz="1600" dirty="0"/>
              <a:t>, python-docx, python-pptx, pandas, markdown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Screenshots of Working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📁 Document Upload Sidebar</a:t>
            </a:r>
          </a:p>
          <a:p>
            <a:r>
              <a:rPr sz="1600" dirty="0"/>
              <a:t>❓ Question Input + Chat Display</a:t>
            </a:r>
          </a:p>
          <a:p>
            <a:r>
              <a:rPr sz="1600" dirty="0"/>
              <a:t>🤖 Answer with Source Context</a:t>
            </a:r>
          </a:p>
          <a:p>
            <a:endParaRPr sz="1600" dirty="0"/>
          </a:p>
          <a:p>
            <a:r>
              <a:rPr sz="1600" dirty="0"/>
              <a:t>All screenshots placed in /demo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F9C5B-25B5-0A47-8626-93447BFF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1" y="1520456"/>
            <a:ext cx="8628257" cy="4196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During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600" dirty="0"/>
              <a:t>⚙️ Integration Complexity:</a:t>
            </a:r>
            <a:r>
              <a:rPr lang="en-US" sz="1600" dirty="0"/>
              <a:t> </a:t>
            </a:r>
            <a:r>
              <a:rPr sz="1600" dirty="0"/>
              <a:t>Coordinating 3 agents via MCP messaging logic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🔍 Embedding Errors:</a:t>
            </a:r>
            <a:r>
              <a:rPr lang="en-US" sz="1600" dirty="0"/>
              <a:t> </a:t>
            </a:r>
            <a:r>
              <a:rPr sz="1600" dirty="0"/>
              <a:t>OpenAI key quota / model loading timeouts on </a:t>
            </a:r>
            <a:r>
              <a:rPr sz="1600" dirty="0" err="1"/>
              <a:t>HuggingFace</a:t>
            </a:r>
            <a:endParaRPr sz="1600" dirty="0"/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🧾 File Parsing: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PDF extraction inconsistencies (table-heavy slides)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Markdown + text required custom pre-cleaning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📦 Vector DB:</a:t>
            </a:r>
            <a:r>
              <a:rPr lang="en-US" sz="1600" dirty="0"/>
              <a:t> </a:t>
            </a:r>
            <a:r>
              <a:rPr sz="1600" dirty="0"/>
              <a:t>Cold start delays with Chroma embedding downloads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🔁 </a:t>
            </a:r>
            <a:r>
              <a:rPr sz="1600" dirty="0" err="1"/>
              <a:t>Streamlit</a:t>
            </a:r>
            <a:r>
              <a:rPr sz="1600" dirty="0"/>
              <a:t> Refresh:</a:t>
            </a:r>
            <a:r>
              <a:rPr lang="en-US" sz="1600" dirty="0"/>
              <a:t> </a:t>
            </a:r>
            <a:r>
              <a:rPr sz="1600" dirty="0"/>
              <a:t>Preventing repeated query reruns due to session issues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 / Improvements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🔄 </a:t>
            </a:r>
            <a:r>
              <a:rPr sz="1600" dirty="0" err="1"/>
              <a:t>LangGraph</a:t>
            </a:r>
            <a:r>
              <a:rPr sz="1600" dirty="0"/>
              <a:t> Integration:</a:t>
            </a:r>
            <a:r>
              <a:rPr lang="en-US" sz="1600" dirty="0"/>
              <a:t> </a:t>
            </a:r>
            <a:r>
              <a:rPr sz="1600" dirty="0"/>
              <a:t>Structured workflows with loop, condition control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☁️ Pub/Sub MCP:</a:t>
            </a:r>
            <a:r>
              <a:rPr lang="en-US" sz="1600" dirty="0"/>
              <a:t> </a:t>
            </a:r>
            <a:r>
              <a:rPr sz="1600" dirty="0"/>
              <a:t>Replace in-memory MCP with Redis or </a:t>
            </a:r>
            <a:r>
              <a:rPr sz="1600" dirty="0" err="1"/>
              <a:t>FastAPI</a:t>
            </a:r>
            <a:r>
              <a:rPr sz="1600" dirty="0"/>
              <a:t> endpoints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🧠 Memory &amp; Personalization:</a:t>
            </a:r>
            <a:r>
              <a:rPr lang="en-US" sz="1600" dirty="0"/>
              <a:t> </a:t>
            </a:r>
            <a:r>
              <a:rPr sz="1600" dirty="0"/>
              <a:t>Multi-turn memory &amp; session-based context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🧾 Export Options:</a:t>
            </a:r>
            <a:r>
              <a:rPr lang="en-US" sz="1600" dirty="0"/>
              <a:t> </a:t>
            </a:r>
            <a:r>
              <a:rPr sz="1600" dirty="0"/>
              <a:t>Save conversations, highlight sources, PDF download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🔐 Authentication:</a:t>
            </a:r>
            <a:r>
              <a:rPr lang="en-US" sz="1600" dirty="0"/>
              <a:t> </a:t>
            </a:r>
            <a:r>
              <a:rPr sz="1600" dirty="0"/>
              <a:t>User login &amp; document access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395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Agent-Based Architecture with MCP Integration</vt:lpstr>
      <vt:lpstr>System Flow Diagram (with Message Passing)</vt:lpstr>
      <vt:lpstr>Tech Stack Used</vt:lpstr>
      <vt:lpstr>UI Screenshots of Working App</vt:lpstr>
      <vt:lpstr>Challenges Faced During Project</vt:lpstr>
      <vt:lpstr>Future Scope / Improvements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Ambar Kumar</cp:lastModifiedBy>
  <cp:revision>4</cp:revision>
  <dcterms:created xsi:type="dcterms:W3CDTF">2013-01-27T09:14:16Z</dcterms:created>
  <dcterms:modified xsi:type="dcterms:W3CDTF">2025-07-09T13:59:53Z</dcterms:modified>
  <cp:category/>
</cp:coreProperties>
</file>