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332" dt="2021-03-21T07:20:08.071"/>
    <p1510:client id="{19BFCC00-AC8E-4E9A-BAA2-13771BB2886F}" v="216" dt="2021-03-20T09:13:44.155"/>
    <p1510:client id="{4DA41917-7A96-4A0A-B980-C312E5312779}" v="9" dt="2021-03-21T06:46:25.087"/>
    <p1510:client id="{7311B69F-70D0-0000-84FE-22E41F2F39C8}" v="19" dt="2021-03-20T09:22:19.523"/>
    <p1510:client id="{C512B69F-50C5-0000-6084-D9AE6071ED65}" v="3" dt="2021-03-20T09:38:14.421"/>
    <p1510:client id="{EF11B69F-80AB-0000-84FE-2637A45A3DAB}" v="800" dt="2021-03-20T09:36:55.8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C69A9B-3F65-4D7B-9E4E-AFC5D72B9B1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410C95B-E469-43A8-B57E-3930E0A9A2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can add an option to show LYRICS of the song being played at bottom</a:t>
          </a:r>
          <a:r>
            <a:rPr lang="en-US" dirty="0">
              <a:latin typeface="Century Gothic" panose="020B0502020202020204"/>
            </a:rPr>
            <a:t> by</a:t>
          </a:r>
          <a:r>
            <a:rPr lang="en-US" dirty="0"/>
            <a:t> linking our MP3-Player online with websites that provides lyrics for songs.</a:t>
          </a:r>
        </a:p>
      </dgm:t>
    </dgm:pt>
    <dgm:pt modelId="{FDF52A4F-05F4-45E2-83EE-3B5242E1C7EE}" type="parTrans" cxnId="{A13CA446-7070-46E4-87A6-60CC6DEC1AFB}">
      <dgm:prSet/>
      <dgm:spPr/>
      <dgm:t>
        <a:bodyPr/>
        <a:lstStyle/>
        <a:p>
          <a:endParaRPr lang="en-US"/>
        </a:p>
      </dgm:t>
    </dgm:pt>
    <dgm:pt modelId="{A3179EB8-526F-479D-98F6-08A42BA026FB}" type="sibTrans" cxnId="{A13CA446-7070-46E4-87A6-60CC6DEC1AFB}">
      <dgm:prSet/>
      <dgm:spPr/>
      <dgm:t>
        <a:bodyPr/>
        <a:lstStyle/>
        <a:p>
          <a:endParaRPr lang="en-US"/>
        </a:p>
      </dgm:t>
    </dgm:pt>
    <dgm:pt modelId="{3CA31AAB-1CCE-492D-AE72-3E61A99A55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can also add the option to play any song by just searching in search bar </a:t>
          </a:r>
          <a:r>
            <a:rPr lang="en-US" dirty="0">
              <a:latin typeface="Century Gothic" panose="020B0502020202020204"/>
            </a:rPr>
            <a:t>and finding the song searched ONLINE or OFFLINE (if available) and Playing it.</a:t>
          </a:r>
          <a:endParaRPr lang="en-US" dirty="0"/>
        </a:p>
      </dgm:t>
    </dgm:pt>
    <dgm:pt modelId="{94A6A373-34EE-4189-B87F-C0DB86B4D01B}" type="parTrans" cxnId="{C84A3679-F99C-4975-AEAC-B43D82791640}">
      <dgm:prSet/>
      <dgm:spPr/>
      <dgm:t>
        <a:bodyPr/>
        <a:lstStyle/>
        <a:p>
          <a:endParaRPr lang="en-US"/>
        </a:p>
      </dgm:t>
    </dgm:pt>
    <dgm:pt modelId="{DD406E09-B13D-43D1-BC8F-4A0058F09114}" type="sibTrans" cxnId="{C84A3679-F99C-4975-AEAC-B43D82791640}">
      <dgm:prSet/>
      <dgm:spPr/>
      <dgm:t>
        <a:bodyPr/>
        <a:lstStyle/>
        <a:p>
          <a:endParaRPr lang="en-US"/>
        </a:p>
      </dgm:t>
    </dgm:pt>
    <dgm:pt modelId="{8E430B7B-388F-4DF7-8CD5-11D84BD26BAE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Century Gothic" panose="020B0502020202020204"/>
            </a:rPr>
            <a:t>We can also make an Option to ADD FAVOURITES.</a:t>
          </a:r>
        </a:p>
      </dgm:t>
    </dgm:pt>
    <dgm:pt modelId="{51BAF352-E656-4FC8-AC9C-134198CD09D4}" type="parTrans" cxnId="{07BDD477-C8CA-4C60-96DB-FC8F98EBB304}">
      <dgm:prSet/>
      <dgm:spPr/>
    </dgm:pt>
    <dgm:pt modelId="{BC2DA60D-97D8-44D3-A8C2-4CAE6D578559}" type="sibTrans" cxnId="{07BDD477-C8CA-4C60-96DB-FC8F98EBB304}">
      <dgm:prSet/>
      <dgm:spPr/>
    </dgm:pt>
    <dgm:pt modelId="{51999F23-D8AA-43D7-9DDA-86E4ACFC6A06}" type="pres">
      <dgm:prSet presAssocID="{71C69A9B-3F65-4D7B-9E4E-AFC5D72B9B19}" presName="root" presStyleCnt="0">
        <dgm:presLayoutVars>
          <dgm:dir/>
          <dgm:resizeHandles val="exact"/>
        </dgm:presLayoutVars>
      </dgm:prSet>
      <dgm:spPr/>
    </dgm:pt>
    <dgm:pt modelId="{0ECA3294-4BE9-4F60-A4B7-236AA3AFFFA8}" type="pres">
      <dgm:prSet presAssocID="{5410C95B-E469-43A8-B57E-3930E0A9A24B}" presName="compNode" presStyleCnt="0"/>
      <dgm:spPr/>
    </dgm:pt>
    <dgm:pt modelId="{4253C1F2-FA9F-4FBC-A6F2-3336BD3336F2}" type="pres">
      <dgm:prSet presAssocID="{5410C95B-E469-43A8-B57E-3930E0A9A24B}" presName="bgRect" presStyleLbl="bgShp" presStyleIdx="0" presStyleCnt="3"/>
      <dgm:spPr/>
    </dgm:pt>
    <dgm:pt modelId="{D6B72B2E-44A8-4DB6-94A4-57000760E835}" type="pres">
      <dgm:prSet presAssocID="{5410C95B-E469-43A8-B57E-3930E0A9A24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"/>
        </a:ext>
      </dgm:extLst>
    </dgm:pt>
    <dgm:pt modelId="{D641ED69-8DED-4924-A133-F2A5A7304B3E}" type="pres">
      <dgm:prSet presAssocID="{5410C95B-E469-43A8-B57E-3930E0A9A24B}" presName="spaceRect" presStyleCnt="0"/>
      <dgm:spPr/>
    </dgm:pt>
    <dgm:pt modelId="{CC865B7A-20A4-4F77-9BE4-C31740C54F57}" type="pres">
      <dgm:prSet presAssocID="{5410C95B-E469-43A8-B57E-3930E0A9A24B}" presName="parTx" presStyleLbl="revTx" presStyleIdx="0" presStyleCnt="3">
        <dgm:presLayoutVars>
          <dgm:chMax val="0"/>
          <dgm:chPref val="0"/>
        </dgm:presLayoutVars>
      </dgm:prSet>
      <dgm:spPr/>
    </dgm:pt>
    <dgm:pt modelId="{4FDEC28D-C52F-4864-BE18-13438581C801}" type="pres">
      <dgm:prSet presAssocID="{A3179EB8-526F-479D-98F6-08A42BA026FB}" presName="sibTrans" presStyleCnt="0"/>
      <dgm:spPr/>
    </dgm:pt>
    <dgm:pt modelId="{8CAE5E16-31BF-4B31-94D9-DDB92404F1B8}" type="pres">
      <dgm:prSet presAssocID="{3CA31AAB-1CCE-492D-AE72-3E61A99A5565}" presName="compNode" presStyleCnt="0"/>
      <dgm:spPr/>
    </dgm:pt>
    <dgm:pt modelId="{A0AE98C0-5794-47C4-A660-0CF00CA87A65}" type="pres">
      <dgm:prSet presAssocID="{3CA31AAB-1CCE-492D-AE72-3E61A99A5565}" presName="bgRect" presStyleLbl="bgShp" presStyleIdx="1" presStyleCnt="3"/>
      <dgm:spPr/>
    </dgm:pt>
    <dgm:pt modelId="{6BBABDD0-45A0-4A90-8501-841059881722}" type="pres">
      <dgm:prSet presAssocID="{3CA31AAB-1CCE-492D-AE72-3E61A99A556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phones"/>
        </a:ext>
      </dgm:extLst>
    </dgm:pt>
    <dgm:pt modelId="{36EC3A3A-E8F5-49F9-823E-63E7B5718417}" type="pres">
      <dgm:prSet presAssocID="{3CA31AAB-1CCE-492D-AE72-3E61A99A5565}" presName="spaceRect" presStyleCnt="0"/>
      <dgm:spPr/>
    </dgm:pt>
    <dgm:pt modelId="{AE22A2DA-B3D2-4204-93E4-00E935EE6A2E}" type="pres">
      <dgm:prSet presAssocID="{3CA31AAB-1CCE-492D-AE72-3E61A99A5565}" presName="parTx" presStyleLbl="revTx" presStyleIdx="1" presStyleCnt="3">
        <dgm:presLayoutVars>
          <dgm:chMax val="0"/>
          <dgm:chPref val="0"/>
        </dgm:presLayoutVars>
      </dgm:prSet>
      <dgm:spPr/>
    </dgm:pt>
    <dgm:pt modelId="{497F1C45-1B52-4A39-B1A8-BC079BD6E739}" type="pres">
      <dgm:prSet presAssocID="{DD406E09-B13D-43D1-BC8F-4A0058F09114}" presName="sibTrans" presStyleCnt="0"/>
      <dgm:spPr/>
    </dgm:pt>
    <dgm:pt modelId="{08CEAF71-EC82-4CF5-9C23-7B05C9DE4687}" type="pres">
      <dgm:prSet presAssocID="{8E430B7B-388F-4DF7-8CD5-11D84BD26BAE}" presName="compNode" presStyleCnt="0"/>
      <dgm:spPr/>
    </dgm:pt>
    <dgm:pt modelId="{F66BDCA3-E78B-48A1-BE71-8A77018501EE}" type="pres">
      <dgm:prSet presAssocID="{8E430B7B-388F-4DF7-8CD5-11D84BD26BAE}" presName="bgRect" presStyleLbl="bgShp" presStyleIdx="2" presStyleCnt="3"/>
      <dgm:spPr/>
    </dgm:pt>
    <dgm:pt modelId="{D56A992E-A671-4C48-94AF-9700C225D426}" type="pres">
      <dgm:prSet presAssocID="{8E430B7B-388F-4DF7-8CD5-11D84BD26BAE}" presName="iconRect" presStyleLbl="node1" presStyleIdx="2" presStyleCnt="3"/>
      <dgm:spPr/>
    </dgm:pt>
    <dgm:pt modelId="{8D976DF8-9CF2-4E95-8E5C-08C799F42839}" type="pres">
      <dgm:prSet presAssocID="{8E430B7B-388F-4DF7-8CD5-11D84BD26BAE}" presName="spaceRect" presStyleCnt="0"/>
      <dgm:spPr/>
    </dgm:pt>
    <dgm:pt modelId="{3BCDE087-B7B2-422D-9CF7-2BC8910CDF64}" type="pres">
      <dgm:prSet presAssocID="{8E430B7B-388F-4DF7-8CD5-11D84BD26BA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13CA446-7070-46E4-87A6-60CC6DEC1AFB}" srcId="{71C69A9B-3F65-4D7B-9E4E-AFC5D72B9B19}" destId="{5410C95B-E469-43A8-B57E-3930E0A9A24B}" srcOrd="0" destOrd="0" parTransId="{FDF52A4F-05F4-45E2-83EE-3B5242E1C7EE}" sibTransId="{A3179EB8-526F-479D-98F6-08A42BA026FB}"/>
    <dgm:cxn modelId="{07BDD477-C8CA-4C60-96DB-FC8F98EBB304}" srcId="{71C69A9B-3F65-4D7B-9E4E-AFC5D72B9B19}" destId="{8E430B7B-388F-4DF7-8CD5-11D84BD26BAE}" srcOrd="2" destOrd="0" parTransId="{51BAF352-E656-4FC8-AC9C-134198CD09D4}" sibTransId="{BC2DA60D-97D8-44D3-A8C2-4CAE6D578559}"/>
    <dgm:cxn modelId="{C84A3679-F99C-4975-AEAC-B43D82791640}" srcId="{71C69A9B-3F65-4D7B-9E4E-AFC5D72B9B19}" destId="{3CA31AAB-1CCE-492D-AE72-3E61A99A5565}" srcOrd="1" destOrd="0" parTransId="{94A6A373-34EE-4189-B87F-C0DB86B4D01B}" sibTransId="{DD406E09-B13D-43D1-BC8F-4A0058F09114}"/>
    <dgm:cxn modelId="{B4D3D7AD-DC01-4FB9-AE0E-969B54BC69E0}" type="presOf" srcId="{5410C95B-E469-43A8-B57E-3930E0A9A24B}" destId="{CC865B7A-20A4-4F77-9BE4-C31740C54F57}" srcOrd="0" destOrd="0" presId="urn:microsoft.com/office/officeart/2018/2/layout/IconVerticalSolidList"/>
    <dgm:cxn modelId="{8AF977E2-9E5B-48E5-B663-F57F31CE6F62}" type="presOf" srcId="{8E430B7B-388F-4DF7-8CD5-11D84BD26BAE}" destId="{3BCDE087-B7B2-422D-9CF7-2BC8910CDF64}" srcOrd="0" destOrd="0" presId="urn:microsoft.com/office/officeart/2018/2/layout/IconVerticalSolidList"/>
    <dgm:cxn modelId="{AB44F5EF-1A53-44A6-A849-2DFCA9964FC8}" type="presOf" srcId="{71C69A9B-3F65-4D7B-9E4E-AFC5D72B9B19}" destId="{51999F23-D8AA-43D7-9DDA-86E4ACFC6A06}" srcOrd="0" destOrd="0" presId="urn:microsoft.com/office/officeart/2018/2/layout/IconVerticalSolidList"/>
    <dgm:cxn modelId="{88925CF3-9758-40A1-AB12-99E89FB2329B}" type="presOf" srcId="{3CA31AAB-1CCE-492D-AE72-3E61A99A5565}" destId="{AE22A2DA-B3D2-4204-93E4-00E935EE6A2E}" srcOrd="0" destOrd="0" presId="urn:microsoft.com/office/officeart/2018/2/layout/IconVerticalSolidList"/>
    <dgm:cxn modelId="{AF635A73-7A52-4F18-AB39-E606CFE6A1ED}" type="presParOf" srcId="{51999F23-D8AA-43D7-9DDA-86E4ACFC6A06}" destId="{0ECA3294-4BE9-4F60-A4B7-236AA3AFFFA8}" srcOrd="0" destOrd="0" presId="urn:microsoft.com/office/officeart/2018/2/layout/IconVerticalSolidList"/>
    <dgm:cxn modelId="{DA499C0D-605F-4449-9EE0-2630DF5D157E}" type="presParOf" srcId="{0ECA3294-4BE9-4F60-A4B7-236AA3AFFFA8}" destId="{4253C1F2-FA9F-4FBC-A6F2-3336BD3336F2}" srcOrd="0" destOrd="0" presId="urn:microsoft.com/office/officeart/2018/2/layout/IconVerticalSolidList"/>
    <dgm:cxn modelId="{317A0812-A269-4CD5-88A3-35DED2F4EC6A}" type="presParOf" srcId="{0ECA3294-4BE9-4F60-A4B7-236AA3AFFFA8}" destId="{D6B72B2E-44A8-4DB6-94A4-57000760E835}" srcOrd="1" destOrd="0" presId="urn:microsoft.com/office/officeart/2018/2/layout/IconVerticalSolidList"/>
    <dgm:cxn modelId="{AB73B2A2-4505-42C8-A5EF-FCC28B7A5B32}" type="presParOf" srcId="{0ECA3294-4BE9-4F60-A4B7-236AA3AFFFA8}" destId="{D641ED69-8DED-4924-A133-F2A5A7304B3E}" srcOrd="2" destOrd="0" presId="urn:microsoft.com/office/officeart/2018/2/layout/IconVerticalSolidList"/>
    <dgm:cxn modelId="{5F114D83-9BC0-4839-862C-7BF4DE250802}" type="presParOf" srcId="{0ECA3294-4BE9-4F60-A4B7-236AA3AFFFA8}" destId="{CC865B7A-20A4-4F77-9BE4-C31740C54F57}" srcOrd="3" destOrd="0" presId="urn:microsoft.com/office/officeart/2018/2/layout/IconVerticalSolidList"/>
    <dgm:cxn modelId="{79F7165C-38DE-4542-A7A3-D1340CE22EA1}" type="presParOf" srcId="{51999F23-D8AA-43D7-9DDA-86E4ACFC6A06}" destId="{4FDEC28D-C52F-4864-BE18-13438581C801}" srcOrd="1" destOrd="0" presId="urn:microsoft.com/office/officeart/2018/2/layout/IconVerticalSolidList"/>
    <dgm:cxn modelId="{0B33536C-5B3A-42F4-9A3C-5F2814FCBA06}" type="presParOf" srcId="{51999F23-D8AA-43D7-9DDA-86E4ACFC6A06}" destId="{8CAE5E16-31BF-4B31-94D9-DDB92404F1B8}" srcOrd="2" destOrd="0" presId="urn:microsoft.com/office/officeart/2018/2/layout/IconVerticalSolidList"/>
    <dgm:cxn modelId="{A0342264-DB55-4F02-9FCA-E5C65BD38EC3}" type="presParOf" srcId="{8CAE5E16-31BF-4B31-94D9-DDB92404F1B8}" destId="{A0AE98C0-5794-47C4-A660-0CF00CA87A65}" srcOrd="0" destOrd="0" presId="urn:microsoft.com/office/officeart/2018/2/layout/IconVerticalSolidList"/>
    <dgm:cxn modelId="{F084E870-A1A9-4FA3-BB37-9841F76B0AC4}" type="presParOf" srcId="{8CAE5E16-31BF-4B31-94D9-DDB92404F1B8}" destId="{6BBABDD0-45A0-4A90-8501-841059881722}" srcOrd="1" destOrd="0" presId="urn:microsoft.com/office/officeart/2018/2/layout/IconVerticalSolidList"/>
    <dgm:cxn modelId="{0F70CE2C-0E6F-4266-8BD5-CAF58A7B2AE1}" type="presParOf" srcId="{8CAE5E16-31BF-4B31-94D9-DDB92404F1B8}" destId="{36EC3A3A-E8F5-49F9-823E-63E7B5718417}" srcOrd="2" destOrd="0" presId="urn:microsoft.com/office/officeart/2018/2/layout/IconVerticalSolidList"/>
    <dgm:cxn modelId="{9598133F-E50C-4D1D-A2AF-DE6229F72481}" type="presParOf" srcId="{8CAE5E16-31BF-4B31-94D9-DDB92404F1B8}" destId="{AE22A2DA-B3D2-4204-93E4-00E935EE6A2E}" srcOrd="3" destOrd="0" presId="urn:microsoft.com/office/officeart/2018/2/layout/IconVerticalSolidList"/>
    <dgm:cxn modelId="{E87E5390-88F9-43ED-A15B-6604A1BF4F45}" type="presParOf" srcId="{51999F23-D8AA-43D7-9DDA-86E4ACFC6A06}" destId="{497F1C45-1B52-4A39-B1A8-BC079BD6E739}" srcOrd="3" destOrd="0" presId="urn:microsoft.com/office/officeart/2018/2/layout/IconVerticalSolidList"/>
    <dgm:cxn modelId="{29640D96-7051-4E6D-8026-776A42698129}" type="presParOf" srcId="{51999F23-D8AA-43D7-9DDA-86E4ACFC6A06}" destId="{08CEAF71-EC82-4CF5-9C23-7B05C9DE4687}" srcOrd="4" destOrd="0" presId="urn:microsoft.com/office/officeart/2018/2/layout/IconVerticalSolidList"/>
    <dgm:cxn modelId="{E273E697-4BCC-4515-A93A-281EA4535E66}" type="presParOf" srcId="{08CEAF71-EC82-4CF5-9C23-7B05C9DE4687}" destId="{F66BDCA3-E78B-48A1-BE71-8A77018501EE}" srcOrd="0" destOrd="0" presId="urn:microsoft.com/office/officeart/2018/2/layout/IconVerticalSolidList"/>
    <dgm:cxn modelId="{6A0E5595-695B-488F-BE59-BE78C6AE07F0}" type="presParOf" srcId="{08CEAF71-EC82-4CF5-9C23-7B05C9DE4687}" destId="{D56A992E-A671-4C48-94AF-9700C225D426}" srcOrd="1" destOrd="0" presId="urn:microsoft.com/office/officeart/2018/2/layout/IconVerticalSolidList"/>
    <dgm:cxn modelId="{63BA422E-E73C-40FF-A044-AD9C64AD3B06}" type="presParOf" srcId="{08CEAF71-EC82-4CF5-9C23-7B05C9DE4687}" destId="{8D976DF8-9CF2-4E95-8E5C-08C799F42839}" srcOrd="2" destOrd="0" presId="urn:microsoft.com/office/officeart/2018/2/layout/IconVerticalSolidList"/>
    <dgm:cxn modelId="{70825D36-3BFB-4CDB-99FB-F73DE0386432}" type="presParOf" srcId="{08CEAF71-EC82-4CF5-9C23-7B05C9DE4687}" destId="{3BCDE087-B7B2-422D-9CF7-2BC8910CDF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53C1F2-FA9F-4FBC-A6F2-3336BD3336F2}">
      <dsp:nvSpPr>
        <dsp:cNvPr id="0" name=""/>
        <dsp:cNvSpPr/>
      </dsp:nvSpPr>
      <dsp:spPr>
        <a:xfrm>
          <a:off x="0" y="493"/>
          <a:ext cx="9404352" cy="11559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B72B2E-44A8-4DB6-94A4-57000760E835}">
      <dsp:nvSpPr>
        <dsp:cNvPr id="0" name=""/>
        <dsp:cNvSpPr/>
      </dsp:nvSpPr>
      <dsp:spPr>
        <a:xfrm>
          <a:off x="349665" y="260575"/>
          <a:ext cx="635755" cy="6357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65B7A-20A4-4F77-9BE4-C31740C54F57}">
      <dsp:nvSpPr>
        <dsp:cNvPr id="0" name=""/>
        <dsp:cNvSpPr/>
      </dsp:nvSpPr>
      <dsp:spPr>
        <a:xfrm>
          <a:off x="1335086" y="493"/>
          <a:ext cx="8069265" cy="1155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335" tIns="122335" rIns="122335" bIns="12233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 can add an option to show LYRICS of the song being played at bottom</a:t>
          </a:r>
          <a:r>
            <a:rPr lang="en-US" sz="2000" kern="1200" dirty="0">
              <a:latin typeface="Century Gothic" panose="020B0502020202020204"/>
            </a:rPr>
            <a:t> by</a:t>
          </a:r>
          <a:r>
            <a:rPr lang="en-US" sz="2000" kern="1200" dirty="0"/>
            <a:t> linking our MP3-Player online with websites that provides lyrics for songs.</a:t>
          </a:r>
        </a:p>
      </dsp:txBody>
      <dsp:txXfrm>
        <a:off x="1335086" y="493"/>
        <a:ext cx="8069265" cy="1155919"/>
      </dsp:txXfrm>
    </dsp:sp>
    <dsp:sp modelId="{A0AE98C0-5794-47C4-A660-0CF00CA87A65}">
      <dsp:nvSpPr>
        <dsp:cNvPr id="0" name=""/>
        <dsp:cNvSpPr/>
      </dsp:nvSpPr>
      <dsp:spPr>
        <a:xfrm>
          <a:off x="0" y="1445393"/>
          <a:ext cx="9404352" cy="11559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BABDD0-45A0-4A90-8501-841059881722}">
      <dsp:nvSpPr>
        <dsp:cNvPr id="0" name=""/>
        <dsp:cNvSpPr/>
      </dsp:nvSpPr>
      <dsp:spPr>
        <a:xfrm>
          <a:off x="349665" y="1705475"/>
          <a:ext cx="635755" cy="6357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22A2DA-B3D2-4204-93E4-00E935EE6A2E}">
      <dsp:nvSpPr>
        <dsp:cNvPr id="0" name=""/>
        <dsp:cNvSpPr/>
      </dsp:nvSpPr>
      <dsp:spPr>
        <a:xfrm>
          <a:off x="1335086" y="1445393"/>
          <a:ext cx="8069265" cy="1155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335" tIns="122335" rIns="122335" bIns="12233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 can also add the option to play any song by just searching in search bar </a:t>
          </a:r>
          <a:r>
            <a:rPr lang="en-US" sz="2000" kern="1200" dirty="0">
              <a:latin typeface="Century Gothic" panose="020B0502020202020204"/>
            </a:rPr>
            <a:t>and finding the song searched ONLINE or OFFLINE (if available) and Playing it.</a:t>
          </a:r>
          <a:endParaRPr lang="en-US" sz="2000" kern="1200" dirty="0"/>
        </a:p>
      </dsp:txBody>
      <dsp:txXfrm>
        <a:off x="1335086" y="1445393"/>
        <a:ext cx="8069265" cy="1155919"/>
      </dsp:txXfrm>
    </dsp:sp>
    <dsp:sp modelId="{F66BDCA3-E78B-48A1-BE71-8A77018501EE}">
      <dsp:nvSpPr>
        <dsp:cNvPr id="0" name=""/>
        <dsp:cNvSpPr/>
      </dsp:nvSpPr>
      <dsp:spPr>
        <a:xfrm>
          <a:off x="0" y="2890292"/>
          <a:ext cx="9404352" cy="11559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6A992E-A671-4C48-94AF-9700C225D426}">
      <dsp:nvSpPr>
        <dsp:cNvPr id="0" name=""/>
        <dsp:cNvSpPr/>
      </dsp:nvSpPr>
      <dsp:spPr>
        <a:xfrm>
          <a:off x="349665" y="3150374"/>
          <a:ext cx="635755" cy="635755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CDE087-B7B2-422D-9CF7-2BC8910CDF64}">
      <dsp:nvSpPr>
        <dsp:cNvPr id="0" name=""/>
        <dsp:cNvSpPr/>
      </dsp:nvSpPr>
      <dsp:spPr>
        <a:xfrm>
          <a:off x="1335086" y="2890292"/>
          <a:ext cx="8069265" cy="1155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335" tIns="122335" rIns="122335" bIns="122335" numCol="1" spcCol="1270" anchor="ctr" anchorCtr="0">
          <a:noAutofit/>
        </a:bodyPr>
        <a:lstStyle/>
        <a:p>
          <a:pPr marL="0" lvl="0" indent="0" algn="l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entury Gothic" panose="020B0502020202020204"/>
            </a:rPr>
            <a:t>We can also make an Option to ADD FAVOURITES.</a:t>
          </a:r>
        </a:p>
      </dsp:txBody>
      <dsp:txXfrm>
        <a:off x="1335086" y="2890292"/>
        <a:ext cx="8069265" cy="1155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2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4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24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4667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83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28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22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15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86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03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7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55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1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4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85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026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askubuntu.com/tags/mp3-player/info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flatplanet/Intro-To-TKinter-Youtube-Course/blob/master/player.py" TargetMode="External"/><Relationship Id="rId3" Type="http://schemas.openxmlformats.org/officeDocument/2006/relationships/hyperlink" Target="https://www.studytonight.com/tkinter/music-player-application-using-tkinter" TargetMode="External"/><Relationship Id="rId7" Type="http://schemas.openxmlformats.org/officeDocument/2006/relationships/hyperlink" Target="https://www.geeksforgeeks.org/python-gui-tkinter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python-playing-audio-file-in-pygame/" TargetMode="External"/><Relationship Id="rId5" Type="http://schemas.openxmlformats.org/officeDocument/2006/relationships/hyperlink" Target="https://docs.python.org/3/library/tk.html" TargetMode="External"/><Relationship Id="rId4" Type="http://schemas.openxmlformats.org/officeDocument/2006/relationships/hyperlink" Target="https://youtu.be/88IJCBKlAP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get/Downloads/MySQLInstaller/mysql-installer-community-8.0.23.0.msi" TargetMode="External"/><Relationship Id="rId2" Type="http://schemas.openxmlformats.org/officeDocument/2006/relationships/hyperlink" Target="https://github.com/Shubhanshu1902/mp3play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iiitborg-my.sharepoint.com/:v:/g/personal/shubhanshu_agrawal_iiitb_org/EUUlesZnBNpIsrEkO2i4flkBhai117FPqfrmok2LQQjg4w?e=EXetPC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3" name="Picture 2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4" name="Oval 2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5" name="Picture 2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96" name="Picture 2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97" name="Rectangle 2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07" y="284630"/>
            <a:ext cx="6458456" cy="15686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500"/>
              <a:t>MP3 PLAYER</a:t>
            </a:r>
          </a:p>
        </p:txBody>
      </p:sp>
      <p:sp>
        <p:nvSpPr>
          <p:cNvPr id="98" name="Freeform: Shape 31">
            <a:extLst>
              <a:ext uri="{FF2B5EF4-FFF2-40B4-BE49-F238E27FC236}">
                <a16:creationId xmlns:a16="http://schemas.microsoft.com/office/drawing/2014/main" id="{AB6AAF19-F9D3-45A5-AE5D-78BC81106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9" name="Freeform 7">
            <a:extLst>
              <a:ext uri="{FF2B5EF4-FFF2-40B4-BE49-F238E27FC236}">
                <a16:creationId xmlns:a16="http://schemas.microsoft.com/office/drawing/2014/main" id="{7BBF43D6-A5CF-4884-BE66-F395A6C04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4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BC3396FD-CA30-4C47-8CE5-04D9057866B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t="10114" r="-5" b="23083"/>
          <a:stretch/>
        </p:blipFill>
        <p:spPr>
          <a:xfrm>
            <a:off x="7397611" y="500590"/>
            <a:ext cx="4304595" cy="2875491"/>
          </a:xfrm>
          <a:prstGeom prst="rect">
            <a:avLst/>
          </a:prstGeom>
          <a:effectLst/>
        </p:spPr>
      </p:pic>
      <p:sp>
        <p:nvSpPr>
          <p:cNvPr id="100" name="Rectangle 35">
            <a:extLst>
              <a:ext uri="{FF2B5EF4-FFF2-40B4-BE49-F238E27FC236}">
                <a16:creationId xmlns:a16="http://schemas.microsoft.com/office/drawing/2014/main" id="{1D4731B7-53A1-43E4-B5FD-B33358A7F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8C1BF-CED6-4453-A5FA-D1A9695C4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2" y="1447801"/>
            <a:ext cx="5628635" cy="480059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/>
              <a:t>Here, we Are Making a Basic MP3 player using </a:t>
            </a:r>
            <a:r>
              <a:rPr lang="en-US" sz="2000" err="1"/>
              <a:t>pygame</a:t>
            </a:r>
            <a:r>
              <a:rPr lang="en-US" sz="2000"/>
              <a:t>, </a:t>
            </a:r>
            <a:r>
              <a:rPr lang="en-US" sz="2000" err="1"/>
              <a:t>tkinter</a:t>
            </a:r>
            <a:r>
              <a:rPr lang="en-US" sz="2000"/>
              <a:t>, mutagen, SQL in python language. Each and everything is explained in detail in comments, so must refer to it once. We were inspired to do this project as now-a-days people want to learn something new and from basic level, so to teach them we made this MP3 PLAYER.</a:t>
            </a:r>
          </a:p>
          <a:p>
            <a:r>
              <a:rPr lang="en-US" sz="2000"/>
              <a:t> Also, people will ENJOY Listening to music on MP3 PLAYER Made by themselves. It would also help them to relax from the hectic lifestyle of IIITB.</a:t>
            </a:r>
          </a:p>
          <a:p>
            <a:r>
              <a:rPr lang="en-US" sz="2000"/>
              <a:t>So, learn with fun and tell us if there's something to improve.</a:t>
            </a:r>
          </a:p>
          <a:p>
            <a:endParaRPr lang="en-US"/>
          </a:p>
        </p:txBody>
      </p:sp>
      <p:pic>
        <p:nvPicPr>
          <p:cNvPr id="5" name="Picture 13" descr="Technology Future Phone · Free image on Pixabay">
            <a:extLst>
              <a:ext uri="{FF2B5EF4-FFF2-40B4-BE49-F238E27FC236}">
                <a16:creationId xmlns:a16="http://schemas.microsoft.com/office/drawing/2014/main" id="{745452CE-2C63-4318-BAE7-D280634B1E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9"/>
          <a:srcRect t="35" r="-5" b="-4"/>
          <a:stretch/>
        </p:blipFill>
        <p:spPr>
          <a:xfrm>
            <a:off x="7397612" y="3509433"/>
            <a:ext cx="4304594" cy="2872317"/>
          </a:xfrm>
          <a:prstGeom prst="rect">
            <a:avLst/>
          </a:prstGeom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128E7E4-8B80-4950-9A10-52BC94B96BB8}"/>
              </a:ext>
            </a:extLst>
          </p:cNvPr>
          <p:cNvSpPr txBox="1"/>
          <p:nvPr/>
        </p:nvSpPr>
        <p:spPr>
          <a:xfrm>
            <a:off x="4724400" y="4800600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B5964-E5DA-47E1-949C-3E995C05B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6F8C0-5DDC-49DB-B9F5-1F1231334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4170" indent="-344170"/>
            <a:r>
              <a:rPr lang="en-US" i="1">
                <a:ea typeface="+mj-lt"/>
                <a:cs typeface="+mj-lt"/>
              </a:rPr>
              <a:t> </a:t>
            </a:r>
            <a:r>
              <a:rPr lang="en-US" i="1" u="sng">
                <a:ea typeface="+mj-lt"/>
                <a:cs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https://www.studytonight.com/tkinter/music-player-application-using-tkinter</a:t>
            </a:r>
            <a:endParaRPr lang="en-US">
              <a:ea typeface="+mj-lt"/>
              <a:cs typeface="+mj-lt"/>
            </a:endParaRPr>
          </a:p>
          <a:p>
            <a:pPr marL="344170" indent="-344170">
              <a:buClr>
                <a:srgbClr val="8AD0D6"/>
              </a:buClr>
            </a:pPr>
            <a:r>
              <a:rPr lang="en-US" i="1" u="sng">
                <a:ea typeface="+mj-lt"/>
                <a:cs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Build An MP3 Player With Tkinter pt1 - Python Tkinter GUI Tutorial #87</a:t>
            </a:r>
            <a:endParaRPr lang="en-US" i="1" u="sng">
              <a:ea typeface="+mj-lt"/>
              <a:cs typeface="+mj-lt"/>
            </a:endParaRPr>
          </a:p>
          <a:p>
            <a:pPr marL="344170" indent="-344170">
              <a:buClr>
                <a:srgbClr val="8AD0D6"/>
              </a:buClr>
            </a:pPr>
            <a:r>
              <a:rPr lang="en-US" u="sng">
                <a:ea typeface="+mj-lt"/>
                <a:cs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https://docs.python.org/3/library/tk.html</a:t>
            </a:r>
            <a:endParaRPr lang="en-US" u="sng">
              <a:ea typeface="+mj-lt"/>
              <a:cs typeface="+mj-lt"/>
            </a:endParaRPr>
          </a:p>
          <a:p>
            <a:pPr marL="344170" indent="-344170">
              <a:buClr>
                <a:srgbClr val="8AD0D6"/>
              </a:buClr>
            </a:pPr>
            <a:r>
              <a:rPr lang="en-US" u="sng">
                <a:ea typeface="+mj-lt"/>
                <a:cs typeface="+mj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https://www.geeksforgeeks.org/python-playing-audio-file-in-pygame/</a:t>
            </a:r>
            <a:endParaRPr lang="en-US" u="sng">
              <a:ea typeface="+mj-lt"/>
              <a:cs typeface="+mj-lt"/>
            </a:endParaRPr>
          </a:p>
          <a:p>
            <a:pPr marL="344170" indent="-344170">
              <a:buClr>
                <a:srgbClr val="8AD0D6"/>
              </a:buClr>
            </a:pPr>
            <a:r>
              <a:rPr lang="en-US" i="1">
                <a:ea typeface="+mj-lt"/>
                <a:cs typeface="+mj-lt"/>
              </a:rPr>
              <a:t> </a:t>
            </a:r>
            <a:r>
              <a:rPr lang="en-US" u="sng">
                <a:ea typeface="+mj-lt"/>
                <a:cs typeface="+mj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https://www.geeksforgeeks.org/python-gui-tkinter/</a:t>
            </a:r>
            <a:endParaRPr lang="en-US" u="sng">
              <a:ea typeface="+mj-lt"/>
              <a:cs typeface="+mj-lt"/>
            </a:endParaRPr>
          </a:p>
          <a:p>
            <a:pPr marL="344170" indent="-344170">
              <a:buClr>
                <a:srgbClr val="8AD0D6"/>
              </a:buClr>
            </a:pPr>
            <a:r>
              <a:rPr lang="en-US" u="sng">
                <a:ea typeface="+mj-lt"/>
                <a:cs typeface="+mj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Intro-To-TKinter-Youtube-Course/player.py at master · flatplanet/Intro-To-TKinter-Youtube-Course (github.com)</a:t>
            </a:r>
            <a:endParaRPr lang="en-US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5764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ACBFE-46E0-40CA-ACCF-5C238D3F9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05600"/>
          </a:xfrm>
        </p:spPr>
        <p:txBody>
          <a:bodyPr/>
          <a:lstStyle/>
          <a:p>
            <a:r>
              <a:rPr lang="en-US" dirty="0"/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5C690-DEB4-49E0-A584-B3A3B3726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US" dirty="0">
                <a:ea typeface="+mj-lt"/>
                <a:cs typeface="+mj-lt"/>
                <a:hlinkClick r:id="rId2"/>
              </a:rPr>
              <a:t>Download source code</a:t>
            </a:r>
            <a:r>
              <a:rPr lang="en-US" dirty="0">
                <a:ea typeface="+mj-lt"/>
                <a:cs typeface="+mj-lt"/>
              </a:rPr>
              <a:t> </a:t>
            </a:r>
          </a:p>
          <a:p>
            <a:pPr marL="0" indent="0">
              <a:buNone/>
            </a:pPr>
            <a:r>
              <a:rPr lang="en-US" dirty="0">
                <a:ea typeface="+mj-lt"/>
                <a:cs typeface="+mj-lt"/>
              </a:rPr>
              <a:t>This project runs on windows</a:t>
            </a:r>
            <a:endParaRPr lang="en-US" dirty="0"/>
          </a:p>
          <a:p>
            <a:pPr marL="0" indent="0">
              <a:buClr>
                <a:srgbClr val="8AD0D6"/>
              </a:buClr>
              <a:buNone/>
            </a:pPr>
            <a:r>
              <a:rPr lang="en-US" dirty="0"/>
              <a:t>1) MYSQL</a:t>
            </a:r>
          </a:p>
          <a:p>
            <a:pPr marL="0" indent="0">
              <a:buClr>
                <a:srgbClr val="8AD0D6"/>
              </a:buClr>
              <a:buNone/>
            </a:pPr>
            <a:r>
              <a:rPr lang="en-US" dirty="0">
                <a:ea typeface="+mj-lt"/>
                <a:cs typeface="+mj-lt"/>
                <a:hlinkClick r:id="rId3"/>
              </a:rPr>
              <a:t>  Download mysql</a:t>
            </a:r>
            <a:endParaRPr lang="en-US" dirty="0">
              <a:ea typeface="+mj-lt"/>
              <a:cs typeface="+mj-lt"/>
            </a:endParaRPr>
          </a:p>
          <a:p>
            <a:pPr marL="0" indent="0">
              <a:buClr>
                <a:srgbClr val="8AD0D6"/>
              </a:buClr>
              <a:buNone/>
            </a:pPr>
            <a:r>
              <a:rPr lang="en-US" dirty="0">
                <a:ea typeface="+mj-lt"/>
                <a:cs typeface="+mj-lt"/>
              </a:rPr>
              <a:t>After following steps of installation go to </a:t>
            </a:r>
            <a:r>
              <a:rPr lang="en-US" dirty="0" err="1">
                <a:ea typeface="+mj-lt"/>
                <a:cs typeface="+mj-lt"/>
              </a:rPr>
              <a:t>mysql</a:t>
            </a:r>
            <a:r>
              <a:rPr lang="en-US" dirty="0">
                <a:ea typeface="+mj-lt"/>
                <a:cs typeface="+mj-lt"/>
              </a:rPr>
              <a:t> command line and write create database playlists. Now go to playlist.py and change the passwd in playlist.py . Set the passwd to the password you setup</a:t>
            </a:r>
            <a:endParaRPr lang="en-US"/>
          </a:p>
          <a:p>
            <a:pPr marL="0" indent="0">
              <a:buClr>
                <a:srgbClr val="8AD0D6"/>
              </a:buClr>
              <a:buNone/>
            </a:pPr>
            <a:r>
              <a:rPr lang="en-US" dirty="0"/>
              <a:t>2) TKINTER</a:t>
            </a:r>
          </a:p>
          <a:p>
            <a:pPr marL="0" indent="0">
              <a:buClr>
                <a:srgbClr val="8AD0D6"/>
              </a:buClr>
              <a:buNone/>
            </a:pPr>
            <a:r>
              <a:rPr lang="en-US" dirty="0">
                <a:ea typeface="+mj-lt"/>
                <a:cs typeface="+mj-lt"/>
              </a:rPr>
              <a:t>  </a:t>
            </a:r>
            <a:r>
              <a:rPr lang="en-US" dirty="0" err="1">
                <a:ea typeface="+mj-lt"/>
                <a:cs typeface="+mj-lt"/>
              </a:rPr>
              <a:t>Tkinter</a:t>
            </a:r>
            <a:r>
              <a:rPr lang="en-US" dirty="0">
                <a:ea typeface="+mj-lt"/>
                <a:cs typeface="+mj-lt"/>
              </a:rPr>
              <a:t> is installed while installing python</a:t>
            </a:r>
            <a:endParaRPr lang="en-US" dirty="0"/>
          </a:p>
          <a:p>
            <a:pPr marL="0" indent="0">
              <a:buClr>
                <a:srgbClr val="8AD0D6"/>
              </a:buClr>
              <a:buNone/>
            </a:pPr>
            <a:r>
              <a:rPr lang="en-US" dirty="0"/>
              <a:t>3) PYGAME</a:t>
            </a:r>
          </a:p>
          <a:p>
            <a:pPr marL="0" indent="0">
              <a:buClr>
                <a:srgbClr val="8AD0D6"/>
              </a:buClr>
              <a:buNone/>
            </a:pPr>
            <a:r>
              <a:rPr lang="en-US" dirty="0">
                <a:ea typeface="+mj-lt"/>
                <a:cs typeface="+mj-lt"/>
              </a:rPr>
              <a:t>  In </a:t>
            </a:r>
            <a:r>
              <a:rPr lang="en-US" dirty="0" err="1">
                <a:ea typeface="+mj-lt"/>
                <a:cs typeface="+mj-lt"/>
              </a:rPr>
              <a:t>cmd</a:t>
            </a:r>
            <a:r>
              <a:rPr lang="en-US" dirty="0">
                <a:ea typeface="+mj-lt"/>
                <a:cs typeface="+mj-lt"/>
              </a:rPr>
              <a:t> type copy-paste this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        pip install </a:t>
            </a:r>
            <a:r>
              <a:rPr lang="en-US" dirty="0" err="1">
                <a:ea typeface="+mj-lt"/>
                <a:cs typeface="+mj-lt"/>
              </a:rPr>
              <a:t>pygame</a:t>
            </a:r>
            <a:endParaRPr lang="en-US" dirty="0" err="1"/>
          </a:p>
          <a:p>
            <a:pPr marL="0" indent="0">
              <a:buClr>
                <a:srgbClr val="8AD0D6"/>
              </a:buClr>
              <a:buNone/>
            </a:pPr>
            <a:r>
              <a:rPr lang="en-US" dirty="0"/>
              <a:t>4) MUTAGEN</a:t>
            </a:r>
          </a:p>
          <a:p>
            <a:pPr marL="0" indent="0">
              <a:buClr>
                <a:srgbClr val="8AD0D6"/>
              </a:buClr>
              <a:buNone/>
            </a:pPr>
            <a:r>
              <a:rPr lang="en-US" dirty="0">
                <a:ea typeface="+mj-lt"/>
                <a:cs typeface="+mj-lt"/>
              </a:rPr>
              <a:t>    In </a:t>
            </a:r>
            <a:r>
              <a:rPr lang="en-US" dirty="0" err="1">
                <a:ea typeface="+mj-lt"/>
                <a:cs typeface="+mj-lt"/>
              </a:rPr>
              <a:t>cmd</a:t>
            </a:r>
            <a:r>
              <a:rPr lang="en-US" dirty="0">
                <a:ea typeface="+mj-lt"/>
                <a:cs typeface="+mj-lt"/>
              </a:rPr>
              <a:t> type copy-paste this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        pip install mutagen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70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175729BE-6EB3-458A-9E6A-A3EEAF5B7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813731" y="-107326"/>
            <a:ext cx="6542127" cy="656838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33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3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7" name="Picture 3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9" name="Oval 3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1" name="Picture 3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3" name="Picture 3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4" name="Rectangle 4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Rectangle 42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79097-C853-4AD2-939F-04F90B311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DEMONSTRATION</a:t>
            </a:r>
          </a:p>
        </p:txBody>
      </p:sp>
      <p:sp useBgFill="1">
        <p:nvSpPr>
          <p:cNvPr id="66" name="Rectangle 44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46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48DAF4A-BED2-43FA-82D3-0D3A758AF3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488" y="639842"/>
            <a:ext cx="6922761" cy="557307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2076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85D5AA8-773B-469A-8802-9645A4DC9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565AAEB4-53A9-4D35-91C2-E9ED46A55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790" y="-3711"/>
            <a:ext cx="7791701" cy="557106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75AF42C-C556-454E-B2D3-2C917CB81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219D55-9913-45DB-9412-2A98C3F6BFFF}"/>
              </a:ext>
            </a:extLst>
          </p:cNvPr>
          <p:cNvSpPr txBox="1"/>
          <p:nvPr/>
        </p:nvSpPr>
        <p:spPr>
          <a:xfrm>
            <a:off x="1029222" y="5830866"/>
            <a:ext cx="107285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Demo Video:-</a:t>
            </a:r>
            <a:r>
              <a:rPr lang="en-US" dirty="0">
                <a:ea typeface="+mn-lt"/>
                <a:cs typeface="+mn-lt"/>
                <a:hlinkClick r:id="rId4"/>
              </a:rPr>
              <a:t>Video Link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ctrl+click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240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AAC4-6346-45BE-8318-C69CF55BD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3" y="593086"/>
            <a:ext cx="9585196" cy="1400530"/>
          </a:xfrm>
        </p:spPr>
        <p:txBody>
          <a:bodyPr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CONTRIBUTORS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1DB25-9452-4F15-858C-5C1488CD6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286" y="2373761"/>
            <a:ext cx="8946541" cy="453637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500" dirty="0"/>
              <a:t>HEET VASANI – IMT2020088</a:t>
            </a:r>
          </a:p>
          <a:p>
            <a:pPr>
              <a:buClr>
                <a:srgbClr val="8AD0D6"/>
              </a:buClr>
            </a:pPr>
            <a:r>
              <a:rPr lang="en-US" sz="3500" dirty="0"/>
              <a:t>ARIN AWASTHI - IMT2020081</a:t>
            </a:r>
          </a:p>
          <a:p>
            <a:pPr>
              <a:buClr>
                <a:srgbClr val="8AD0D6"/>
              </a:buClr>
            </a:pPr>
            <a:r>
              <a:rPr lang="en-US" sz="3500" dirty="0"/>
              <a:t>SHUBHANSHU AGRAWAL – IMT2020078</a:t>
            </a:r>
          </a:p>
          <a:p>
            <a:pPr>
              <a:buClr>
                <a:srgbClr val="8AD0D6"/>
              </a:buClr>
            </a:pPr>
            <a:r>
              <a:rPr lang="en-US" sz="3500" dirty="0"/>
              <a:t>KARANVEER SINGH – IMT2020099</a:t>
            </a:r>
          </a:p>
          <a:p>
            <a:pPr>
              <a:buClr>
                <a:srgbClr val="8AD0D6"/>
              </a:buClr>
            </a:pPr>
            <a:r>
              <a:rPr lang="en-US" sz="3500" dirty="0"/>
              <a:t>ARYA KONDAWAR - IMT2020084</a:t>
            </a:r>
          </a:p>
        </p:txBody>
      </p:sp>
    </p:spTree>
    <p:extLst>
      <p:ext uri="{BB962C8B-B14F-4D97-AF65-F5344CB8AC3E}">
        <p14:creationId xmlns:p14="http://schemas.microsoft.com/office/powerpoint/2010/main" val="4268689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ECCD0-5A6E-486F-B202-D1C61A12A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95" y="382534"/>
            <a:ext cx="9545091" cy="1400530"/>
          </a:xfrm>
        </p:spPr>
        <p:txBody>
          <a:bodyPr>
            <a:normAutofit/>
          </a:bodyPr>
          <a:lstStyle/>
          <a:p>
            <a:pPr algn="ctr"/>
            <a:r>
              <a:rPr lang="en-US" sz="5000" dirty="0"/>
              <a:t>FUTURE ASPECT 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6F4635-4259-4423-94D4-FC5AB20372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5130843"/>
              </p:ext>
            </p:extLst>
          </p:nvPr>
        </p:nvGraphicFramePr>
        <p:xfrm>
          <a:off x="555874" y="1555572"/>
          <a:ext cx="9404352" cy="4046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4155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Ion</vt:lpstr>
      <vt:lpstr>MP3 PLAYER</vt:lpstr>
      <vt:lpstr>REFERENCES</vt:lpstr>
      <vt:lpstr>System Requirements</vt:lpstr>
      <vt:lpstr>PowerPoint Presentation</vt:lpstr>
      <vt:lpstr>DEMONSTRATION</vt:lpstr>
      <vt:lpstr>PowerPoint Presentation</vt:lpstr>
      <vt:lpstr>CONTRIBUTORS</vt:lpstr>
      <vt:lpstr>FUTURE ASPECT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160</cp:revision>
  <dcterms:created xsi:type="dcterms:W3CDTF">2021-03-20T08:51:26Z</dcterms:created>
  <dcterms:modified xsi:type="dcterms:W3CDTF">2021-03-21T07:20:28Z</dcterms:modified>
</cp:coreProperties>
</file>