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02" r:id="rId3"/>
    <p:sldId id="310" r:id="rId4"/>
    <p:sldId id="272" r:id="rId5"/>
    <p:sldId id="276" r:id="rId6"/>
    <p:sldId id="268" r:id="rId7"/>
    <p:sldId id="306" r:id="rId8"/>
    <p:sldId id="311" r:id="rId9"/>
    <p:sldId id="271" r:id="rId10"/>
    <p:sldId id="275" r:id="rId11"/>
    <p:sldId id="269" r:id="rId12"/>
    <p:sldId id="277" r:id="rId13"/>
    <p:sldId id="279" r:id="rId14"/>
    <p:sldId id="312" r:id="rId15"/>
    <p:sldId id="270" r:id="rId16"/>
    <p:sldId id="274" r:id="rId17"/>
    <p:sldId id="318" r:id="rId18"/>
    <p:sldId id="283" r:id="rId19"/>
    <p:sldId id="273" r:id="rId20"/>
    <p:sldId id="284" r:id="rId21"/>
    <p:sldId id="315" r:id="rId22"/>
    <p:sldId id="320" r:id="rId23"/>
    <p:sldId id="322" r:id="rId24"/>
    <p:sldId id="289" r:id="rId25"/>
    <p:sldId id="316" r:id="rId26"/>
    <p:sldId id="291" r:id="rId27"/>
    <p:sldId id="290" r:id="rId28"/>
    <p:sldId id="281" r:id="rId29"/>
    <p:sldId id="282" r:id="rId30"/>
    <p:sldId id="280" r:id="rId31"/>
    <p:sldId id="285" r:id="rId32"/>
    <p:sldId id="309" r:id="rId33"/>
    <p:sldId id="287" r:id="rId34"/>
    <p:sldId id="321" r:id="rId35"/>
    <p:sldId id="286" r:id="rId36"/>
    <p:sldId id="317" r:id="rId37"/>
    <p:sldId id="313" r:id="rId38"/>
    <p:sldId id="314" r:id="rId39"/>
    <p:sldId id="288" r:id="rId40"/>
    <p:sldId id="319" r:id="rId41"/>
    <p:sldId id="307" r:id="rId42"/>
    <p:sldId id="308" r:id="rId43"/>
    <p:sldId id="32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4C680-68F2-D245-B39A-E72BB851F4D9}" type="doc">
      <dgm:prSet loTypeId="urn:microsoft.com/office/officeart/2005/8/layout/list1" loCatId="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86CB53A9-6EEA-5F4C-BB66-5878E0B36681}">
      <dgm:prSet/>
      <dgm:spPr/>
      <dgm:t>
        <a:bodyPr/>
        <a:lstStyle/>
        <a:p>
          <a:pPr rtl="0"/>
          <a:r>
            <a:rPr lang="en-US" b="0" smtClean="0"/>
            <a:t>Course 1, 2</a:t>
          </a:r>
          <a:endParaRPr lang="en-US"/>
        </a:p>
      </dgm:t>
    </dgm:pt>
    <dgm:pt modelId="{69E910F8-8EBB-3849-BFF4-7D41BBF63BCA}" type="parTrans" cxnId="{DCB14A54-6161-BE48-AB6D-CA8E0DB57747}">
      <dgm:prSet/>
      <dgm:spPr/>
      <dgm:t>
        <a:bodyPr/>
        <a:lstStyle/>
        <a:p>
          <a:endParaRPr lang="en-US"/>
        </a:p>
      </dgm:t>
    </dgm:pt>
    <dgm:pt modelId="{78D9C06F-F6C1-1949-95A6-51E17169B21B}" type="sibTrans" cxnId="{DCB14A54-6161-BE48-AB6D-CA8E0DB57747}">
      <dgm:prSet/>
      <dgm:spPr/>
      <dgm:t>
        <a:bodyPr/>
        <a:lstStyle/>
        <a:p>
          <a:endParaRPr lang="en-US"/>
        </a:p>
      </dgm:t>
    </dgm:pt>
    <dgm:pt modelId="{AF0637A9-D459-C149-B1D1-CB645782610E}">
      <dgm:prSet/>
      <dgm:spPr/>
      <dgm:t>
        <a:bodyPr/>
        <a:lstStyle/>
        <a:p>
          <a:pPr rtl="0"/>
          <a:r>
            <a:rPr lang="en-US" b="0" smtClean="0"/>
            <a:t>Getters/Setters</a:t>
          </a:r>
          <a:endParaRPr lang="en-US"/>
        </a:p>
      </dgm:t>
    </dgm:pt>
    <dgm:pt modelId="{0DCEBF27-6B93-844A-8396-7C6BFC6F57E8}" type="parTrans" cxnId="{7C982F4F-08D1-974F-AA2B-A03515D5B0F9}">
      <dgm:prSet/>
      <dgm:spPr/>
      <dgm:t>
        <a:bodyPr/>
        <a:lstStyle/>
        <a:p>
          <a:endParaRPr lang="en-US"/>
        </a:p>
      </dgm:t>
    </dgm:pt>
    <dgm:pt modelId="{75718CD0-C551-7241-8566-7D411FB47E97}" type="sibTrans" cxnId="{7C982F4F-08D1-974F-AA2B-A03515D5B0F9}">
      <dgm:prSet/>
      <dgm:spPr/>
      <dgm:t>
        <a:bodyPr/>
        <a:lstStyle/>
        <a:p>
          <a:endParaRPr lang="en-US"/>
        </a:p>
      </dgm:t>
    </dgm:pt>
    <dgm:pt modelId="{89C2F26D-5198-6842-959C-DD66971BD872}">
      <dgm:prSet/>
      <dgm:spPr/>
      <dgm:t>
        <a:bodyPr/>
        <a:lstStyle/>
        <a:p>
          <a:pPr rtl="0"/>
          <a:r>
            <a:rPr lang="en-US" b="0" smtClean="0"/>
            <a:t>For Loops</a:t>
          </a:r>
          <a:endParaRPr lang="en-US"/>
        </a:p>
      </dgm:t>
    </dgm:pt>
    <dgm:pt modelId="{456DFE08-0731-3142-9D03-E13D48578978}" type="parTrans" cxnId="{E21D1CE1-D066-EA48-A267-20AB175D17C0}">
      <dgm:prSet/>
      <dgm:spPr/>
      <dgm:t>
        <a:bodyPr/>
        <a:lstStyle/>
        <a:p>
          <a:endParaRPr lang="en-US"/>
        </a:p>
      </dgm:t>
    </dgm:pt>
    <dgm:pt modelId="{9ED8E596-7094-6B46-B885-E6BCBF2A9B41}" type="sibTrans" cxnId="{E21D1CE1-D066-EA48-A267-20AB175D17C0}">
      <dgm:prSet/>
      <dgm:spPr/>
      <dgm:t>
        <a:bodyPr/>
        <a:lstStyle/>
        <a:p>
          <a:endParaRPr lang="en-US"/>
        </a:p>
      </dgm:t>
    </dgm:pt>
    <dgm:pt modelId="{172E80B2-5382-2348-92A9-82262512CA0E}">
      <dgm:prSet/>
      <dgm:spPr/>
      <dgm:t>
        <a:bodyPr/>
        <a:lstStyle/>
        <a:p>
          <a:pPr rtl="0"/>
          <a:r>
            <a:rPr lang="en-US" b="0" smtClean="0"/>
            <a:t>Methods</a:t>
          </a:r>
          <a:endParaRPr lang="en-US"/>
        </a:p>
      </dgm:t>
    </dgm:pt>
    <dgm:pt modelId="{BE3697A0-01F9-3C4F-B215-90B4D9755A7F}" type="parTrans" cxnId="{62319F18-3174-B249-AAD5-454A6481C413}">
      <dgm:prSet/>
      <dgm:spPr/>
      <dgm:t>
        <a:bodyPr/>
        <a:lstStyle/>
        <a:p>
          <a:endParaRPr lang="en-US"/>
        </a:p>
      </dgm:t>
    </dgm:pt>
    <dgm:pt modelId="{EA9F0404-3D86-9647-A387-98547F7B2FEC}" type="sibTrans" cxnId="{62319F18-3174-B249-AAD5-454A6481C413}">
      <dgm:prSet/>
      <dgm:spPr/>
      <dgm:t>
        <a:bodyPr/>
        <a:lstStyle/>
        <a:p>
          <a:endParaRPr lang="en-US"/>
        </a:p>
      </dgm:t>
    </dgm:pt>
    <dgm:pt modelId="{7F47FB51-6BAC-A948-839E-C2F87530AB98}">
      <dgm:prSet/>
      <dgm:spPr/>
      <dgm:t>
        <a:bodyPr/>
        <a:lstStyle/>
        <a:p>
          <a:pPr rtl="0"/>
          <a:r>
            <a:rPr lang="en-US" b="0" smtClean="0"/>
            <a:t>Exceptions</a:t>
          </a:r>
          <a:endParaRPr lang="en-US"/>
        </a:p>
      </dgm:t>
    </dgm:pt>
    <dgm:pt modelId="{9F110EC1-55DE-C04B-9478-8E62D1ED4EA4}" type="parTrans" cxnId="{939313F4-AB4E-7043-B8C1-B440E32AFD5E}">
      <dgm:prSet/>
      <dgm:spPr/>
      <dgm:t>
        <a:bodyPr/>
        <a:lstStyle/>
        <a:p>
          <a:endParaRPr lang="en-US"/>
        </a:p>
      </dgm:t>
    </dgm:pt>
    <dgm:pt modelId="{980372E7-7728-554A-B8CD-FCF19179857D}" type="sibTrans" cxnId="{939313F4-AB4E-7043-B8C1-B440E32AFD5E}">
      <dgm:prSet/>
      <dgm:spPr/>
      <dgm:t>
        <a:bodyPr/>
        <a:lstStyle/>
        <a:p>
          <a:endParaRPr lang="en-US"/>
        </a:p>
      </dgm:t>
    </dgm:pt>
    <dgm:pt modelId="{1F486C18-FCF8-9740-BF70-160E4C840D5C}">
      <dgm:prSet/>
      <dgm:spPr/>
      <dgm:t>
        <a:bodyPr/>
        <a:lstStyle/>
        <a:p>
          <a:pPr rtl="0"/>
          <a:r>
            <a:rPr lang="en-US" b="0" smtClean="0"/>
            <a:t>Variables</a:t>
          </a:r>
          <a:endParaRPr lang="en-US"/>
        </a:p>
      </dgm:t>
    </dgm:pt>
    <dgm:pt modelId="{9167DB1C-B635-2147-8FAF-6FE84D163B69}" type="parTrans" cxnId="{12774162-1257-E84F-BC77-A5D8D8B498EE}">
      <dgm:prSet/>
      <dgm:spPr/>
      <dgm:t>
        <a:bodyPr/>
        <a:lstStyle/>
        <a:p>
          <a:endParaRPr lang="en-US"/>
        </a:p>
      </dgm:t>
    </dgm:pt>
    <dgm:pt modelId="{05BAE1CD-9ED2-E043-B8D5-9A7DD99BEC5A}" type="sibTrans" cxnId="{12774162-1257-E84F-BC77-A5D8D8B498EE}">
      <dgm:prSet/>
      <dgm:spPr/>
      <dgm:t>
        <a:bodyPr/>
        <a:lstStyle/>
        <a:p>
          <a:endParaRPr lang="en-US"/>
        </a:p>
      </dgm:t>
    </dgm:pt>
    <dgm:pt modelId="{20D8539F-66A5-CF40-B64A-439D74C24C85}">
      <dgm:prSet/>
      <dgm:spPr/>
      <dgm:t>
        <a:bodyPr/>
        <a:lstStyle/>
        <a:p>
          <a:pPr rtl="0"/>
          <a:r>
            <a:rPr lang="en-US" b="0" smtClean="0"/>
            <a:t>Course 3, 4</a:t>
          </a:r>
          <a:endParaRPr lang="en-US"/>
        </a:p>
      </dgm:t>
    </dgm:pt>
    <dgm:pt modelId="{9EAFB8B8-ABE9-7942-A849-CE6B057401EF}" type="parTrans" cxnId="{320CB43A-75AD-6C4B-ABBD-59632B1C1D5F}">
      <dgm:prSet/>
      <dgm:spPr/>
      <dgm:t>
        <a:bodyPr/>
        <a:lstStyle/>
        <a:p>
          <a:endParaRPr lang="en-US"/>
        </a:p>
      </dgm:t>
    </dgm:pt>
    <dgm:pt modelId="{48A8FC56-58B2-A349-87C8-2A8F62DB8827}" type="sibTrans" cxnId="{320CB43A-75AD-6C4B-ABBD-59632B1C1D5F}">
      <dgm:prSet/>
      <dgm:spPr/>
      <dgm:t>
        <a:bodyPr/>
        <a:lstStyle/>
        <a:p>
          <a:endParaRPr lang="en-US"/>
        </a:p>
      </dgm:t>
    </dgm:pt>
    <dgm:pt modelId="{01425767-2AB1-DC40-ADE8-D8FA91F2878E}">
      <dgm:prSet/>
      <dgm:spPr/>
      <dgm:t>
        <a:bodyPr/>
        <a:lstStyle/>
        <a:p>
          <a:pPr rtl="0"/>
          <a:r>
            <a:rPr lang="en-US" b="0" smtClean="0"/>
            <a:t>If, If/Else</a:t>
          </a:r>
          <a:endParaRPr lang="en-US"/>
        </a:p>
      </dgm:t>
    </dgm:pt>
    <dgm:pt modelId="{4FEACCDA-616D-AB41-AB51-CB42C14AE218}" type="parTrans" cxnId="{F3AC8022-335B-1E44-964C-6DD497EB170B}">
      <dgm:prSet/>
      <dgm:spPr/>
      <dgm:t>
        <a:bodyPr/>
        <a:lstStyle/>
        <a:p>
          <a:endParaRPr lang="en-US"/>
        </a:p>
      </dgm:t>
    </dgm:pt>
    <dgm:pt modelId="{2AF5E058-048A-C04F-91F5-D44D2A862CD0}" type="sibTrans" cxnId="{F3AC8022-335B-1E44-964C-6DD497EB170B}">
      <dgm:prSet/>
      <dgm:spPr/>
      <dgm:t>
        <a:bodyPr/>
        <a:lstStyle/>
        <a:p>
          <a:endParaRPr lang="en-US"/>
        </a:p>
      </dgm:t>
    </dgm:pt>
    <dgm:pt modelId="{27044BAD-3C7F-424C-8761-26874DDCB32F}">
      <dgm:prSet/>
      <dgm:spPr/>
      <dgm:t>
        <a:bodyPr/>
        <a:lstStyle/>
        <a:p>
          <a:pPr rtl="0"/>
          <a:r>
            <a:rPr lang="en-US" b="0" smtClean="0"/>
            <a:t>Course 5</a:t>
          </a:r>
          <a:endParaRPr lang="en-US"/>
        </a:p>
      </dgm:t>
    </dgm:pt>
    <dgm:pt modelId="{CA92DBEC-A69A-FB47-A347-80BCCC74FD05}" type="parTrans" cxnId="{2AD8A23E-4859-6B46-A862-5093FA6E4E71}">
      <dgm:prSet/>
      <dgm:spPr/>
      <dgm:t>
        <a:bodyPr/>
        <a:lstStyle/>
        <a:p>
          <a:endParaRPr lang="en-US"/>
        </a:p>
      </dgm:t>
    </dgm:pt>
    <dgm:pt modelId="{3531913D-012B-8849-B402-9D09188C5A42}" type="sibTrans" cxnId="{2AD8A23E-4859-6B46-A862-5093FA6E4E71}">
      <dgm:prSet/>
      <dgm:spPr/>
      <dgm:t>
        <a:bodyPr/>
        <a:lstStyle/>
        <a:p>
          <a:endParaRPr lang="en-US"/>
        </a:p>
      </dgm:t>
    </dgm:pt>
    <dgm:pt modelId="{1BAF1389-B978-7B47-97CE-880CF5058AD7}">
      <dgm:prSet/>
      <dgm:spPr/>
      <dgm:t>
        <a:bodyPr/>
        <a:lstStyle/>
        <a:p>
          <a:pPr rtl="0"/>
          <a:r>
            <a:rPr lang="en-US" b="0" smtClean="0"/>
            <a:t>HashMaps</a:t>
          </a:r>
          <a:endParaRPr lang="en-US"/>
        </a:p>
      </dgm:t>
    </dgm:pt>
    <dgm:pt modelId="{525946CE-E259-2848-949A-48CB37FB7B1D}" type="parTrans" cxnId="{830F2310-CEE4-1044-AB7C-CD7BF4CD2C3D}">
      <dgm:prSet/>
      <dgm:spPr/>
      <dgm:t>
        <a:bodyPr/>
        <a:lstStyle/>
        <a:p>
          <a:endParaRPr lang="en-US"/>
        </a:p>
      </dgm:t>
    </dgm:pt>
    <dgm:pt modelId="{420F2AD9-C812-0848-9547-D88DA5C6A692}" type="sibTrans" cxnId="{830F2310-CEE4-1044-AB7C-CD7BF4CD2C3D}">
      <dgm:prSet/>
      <dgm:spPr/>
      <dgm:t>
        <a:bodyPr/>
        <a:lstStyle/>
        <a:p>
          <a:endParaRPr lang="en-US"/>
        </a:p>
      </dgm:t>
    </dgm:pt>
    <dgm:pt modelId="{49750185-01C4-0240-9A1C-F1DB7E5768F1}">
      <dgm:prSet/>
      <dgm:spPr/>
      <dgm:t>
        <a:bodyPr/>
        <a:lstStyle/>
        <a:p>
          <a:pPr rtl="0"/>
          <a:r>
            <a:rPr lang="en-US" b="0" smtClean="0"/>
            <a:t>Lists, Arrays</a:t>
          </a:r>
          <a:endParaRPr lang="en-US"/>
        </a:p>
      </dgm:t>
    </dgm:pt>
    <dgm:pt modelId="{3A1CB7B3-0FE0-6247-BAF2-A02BCD4EB85D}" type="parTrans" cxnId="{B6875A08-E201-BD49-861A-737C806B2CE8}">
      <dgm:prSet/>
      <dgm:spPr/>
      <dgm:t>
        <a:bodyPr/>
        <a:lstStyle/>
        <a:p>
          <a:endParaRPr lang="en-US"/>
        </a:p>
      </dgm:t>
    </dgm:pt>
    <dgm:pt modelId="{BA3BF36A-680C-A541-A3A1-3F8AFFAB276F}" type="sibTrans" cxnId="{B6875A08-E201-BD49-861A-737C806B2CE8}">
      <dgm:prSet/>
      <dgm:spPr/>
      <dgm:t>
        <a:bodyPr/>
        <a:lstStyle/>
        <a:p>
          <a:endParaRPr lang="en-US"/>
        </a:p>
      </dgm:t>
    </dgm:pt>
    <dgm:pt modelId="{946D09A7-DDB8-5941-B5ED-CB63E4AD84AD}">
      <dgm:prSet/>
      <dgm:spPr/>
      <dgm:t>
        <a:bodyPr/>
        <a:lstStyle/>
        <a:p>
          <a:pPr rtl="0"/>
          <a:r>
            <a:rPr lang="en-US" b="0" smtClean="0"/>
            <a:t>Course 6</a:t>
          </a:r>
          <a:endParaRPr lang="en-US"/>
        </a:p>
      </dgm:t>
    </dgm:pt>
    <dgm:pt modelId="{1D24E7E9-BDD5-3846-ABA0-B910C09097B2}" type="parTrans" cxnId="{D89F0AF4-8726-3D43-99E9-8BFB1FDFD331}">
      <dgm:prSet/>
      <dgm:spPr/>
      <dgm:t>
        <a:bodyPr/>
        <a:lstStyle/>
        <a:p>
          <a:endParaRPr lang="en-US"/>
        </a:p>
      </dgm:t>
    </dgm:pt>
    <dgm:pt modelId="{1B5880F2-0E26-8441-97E3-FBD52D3D06F9}" type="sibTrans" cxnId="{D89F0AF4-8726-3D43-99E9-8BFB1FDFD331}">
      <dgm:prSet/>
      <dgm:spPr/>
      <dgm:t>
        <a:bodyPr/>
        <a:lstStyle/>
        <a:p>
          <a:endParaRPr lang="en-US"/>
        </a:p>
      </dgm:t>
    </dgm:pt>
    <dgm:pt modelId="{3370B803-6A9D-6040-A75C-A667B0DCAFCE}">
      <dgm:prSet/>
      <dgm:spPr/>
      <dgm:t>
        <a:bodyPr/>
        <a:lstStyle/>
        <a:p>
          <a:pPr rtl="0"/>
          <a:r>
            <a:rPr lang="en-US" b="0" smtClean="0"/>
            <a:t>Model-View-Controller</a:t>
          </a:r>
          <a:endParaRPr lang="en-US"/>
        </a:p>
      </dgm:t>
    </dgm:pt>
    <dgm:pt modelId="{FE695B6B-C01C-2142-89AC-7E160609C05E}" type="parTrans" cxnId="{04C76C13-39EA-C643-84A8-A9581C7B9F57}">
      <dgm:prSet/>
      <dgm:spPr/>
      <dgm:t>
        <a:bodyPr/>
        <a:lstStyle/>
        <a:p>
          <a:endParaRPr lang="en-US"/>
        </a:p>
      </dgm:t>
    </dgm:pt>
    <dgm:pt modelId="{4B34F0B1-0E0F-B347-AA30-BEDB88AAFA3A}" type="sibTrans" cxnId="{04C76C13-39EA-C643-84A8-A9581C7B9F57}">
      <dgm:prSet/>
      <dgm:spPr/>
      <dgm:t>
        <a:bodyPr/>
        <a:lstStyle/>
        <a:p>
          <a:endParaRPr lang="en-US"/>
        </a:p>
      </dgm:t>
    </dgm:pt>
    <dgm:pt modelId="{81CBBF96-D360-EF4F-8209-D5077CAFA91C}">
      <dgm:prSet/>
      <dgm:spPr/>
      <dgm:t>
        <a:bodyPr/>
        <a:lstStyle/>
        <a:p>
          <a:pPr rtl="0"/>
          <a:r>
            <a:rPr lang="en-US" b="0" smtClean="0"/>
            <a:t>String Concatenation</a:t>
          </a:r>
          <a:endParaRPr lang="en-US"/>
        </a:p>
      </dgm:t>
    </dgm:pt>
    <dgm:pt modelId="{E8A8293E-6D7C-5841-90C3-E9FBD532D2C9}" type="parTrans" cxnId="{B170BD0D-A043-A84A-8FDA-FF94A4469B11}">
      <dgm:prSet/>
      <dgm:spPr/>
      <dgm:t>
        <a:bodyPr/>
        <a:lstStyle/>
        <a:p>
          <a:endParaRPr lang="en-US"/>
        </a:p>
      </dgm:t>
    </dgm:pt>
    <dgm:pt modelId="{9E24A885-116B-4D42-B8EE-FFF3E754FFF1}" type="sibTrans" cxnId="{B170BD0D-A043-A84A-8FDA-FF94A4469B11}">
      <dgm:prSet/>
      <dgm:spPr/>
      <dgm:t>
        <a:bodyPr/>
        <a:lstStyle/>
        <a:p>
          <a:endParaRPr lang="en-US"/>
        </a:p>
      </dgm:t>
    </dgm:pt>
    <dgm:pt modelId="{0F0DF5F2-D8D5-9749-84E9-47BC1C9C01EE}" type="pres">
      <dgm:prSet presAssocID="{4474C680-68F2-D245-B39A-E72BB851F4D9}" presName="linear" presStyleCnt="0">
        <dgm:presLayoutVars>
          <dgm:dir/>
          <dgm:animLvl val="lvl"/>
          <dgm:resizeHandles val="exact"/>
        </dgm:presLayoutVars>
      </dgm:prSet>
      <dgm:spPr/>
    </dgm:pt>
    <dgm:pt modelId="{C36C6353-E1A7-5A4B-8615-74D1A36E1B9B}" type="pres">
      <dgm:prSet presAssocID="{86CB53A9-6EEA-5F4C-BB66-5878E0B36681}" presName="parentLin" presStyleCnt="0"/>
      <dgm:spPr/>
    </dgm:pt>
    <dgm:pt modelId="{8CF94064-AFB6-174D-BD80-B0F28CF613C0}" type="pres">
      <dgm:prSet presAssocID="{86CB53A9-6EEA-5F4C-BB66-5878E0B36681}" presName="parentLeftMargin" presStyleLbl="node1" presStyleIdx="0" presStyleCnt="4"/>
      <dgm:spPr/>
    </dgm:pt>
    <dgm:pt modelId="{512D56C1-3353-1540-9792-6AB352BEA7F8}" type="pres">
      <dgm:prSet presAssocID="{86CB53A9-6EEA-5F4C-BB66-5878E0B366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3C188A-B693-D343-A022-2293E2B7C95C}" type="pres">
      <dgm:prSet presAssocID="{86CB53A9-6EEA-5F4C-BB66-5878E0B36681}" presName="negativeSpace" presStyleCnt="0"/>
      <dgm:spPr/>
    </dgm:pt>
    <dgm:pt modelId="{31344C0B-A030-5247-90B1-89EF932A5583}" type="pres">
      <dgm:prSet presAssocID="{86CB53A9-6EEA-5F4C-BB66-5878E0B36681}" presName="childText" presStyleLbl="conFgAcc1" presStyleIdx="0" presStyleCnt="4">
        <dgm:presLayoutVars>
          <dgm:bulletEnabled val="1"/>
        </dgm:presLayoutVars>
      </dgm:prSet>
      <dgm:spPr/>
    </dgm:pt>
    <dgm:pt modelId="{E86C40F2-435B-D74D-B89E-97BDEA96A9FF}" type="pres">
      <dgm:prSet presAssocID="{78D9C06F-F6C1-1949-95A6-51E17169B21B}" presName="spaceBetweenRectangles" presStyleCnt="0"/>
      <dgm:spPr/>
    </dgm:pt>
    <dgm:pt modelId="{0AB2C160-1DEE-8148-B9CD-4178002DDB0C}" type="pres">
      <dgm:prSet presAssocID="{20D8539F-66A5-CF40-B64A-439D74C24C85}" presName="parentLin" presStyleCnt="0"/>
      <dgm:spPr/>
    </dgm:pt>
    <dgm:pt modelId="{38B484C7-9FC0-8142-83C6-8F77452376D5}" type="pres">
      <dgm:prSet presAssocID="{20D8539F-66A5-CF40-B64A-439D74C24C85}" presName="parentLeftMargin" presStyleLbl="node1" presStyleIdx="0" presStyleCnt="4"/>
      <dgm:spPr/>
    </dgm:pt>
    <dgm:pt modelId="{2888AC00-3CF4-6B4E-BD60-325D3C955B0F}" type="pres">
      <dgm:prSet presAssocID="{20D8539F-66A5-CF40-B64A-439D74C24C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9FDCF6-3FC0-0C4F-98B2-A78A237D0E54}" type="pres">
      <dgm:prSet presAssocID="{20D8539F-66A5-CF40-B64A-439D74C24C85}" presName="negativeSpace" presStyleCnt="0"/>
      <dgm:spPr/>
    </dgm:pt>
    <dgm:pt modelId="{3BDC6C0D-08E3-6640-9984-845CA5010FB8}" type="pres">
      <dgm:prSet presAssocID="{20D8539F-66A5-CF40-B64A-439D74C24C85}" presName="childText" presStyleLbl="conFgAcc1" presStyleIdx="1" presStyleCnt="4">
        <dgm:presLayoutVars>
          <dgm:bulletEnabled val="1"/>
        </dgm:presLayoutVars>
      </dgm:prSet>
      <dgm:spPr/>
    </dgm:pt>
    <dgm:pt modelId="{D19FFF2E-6476-174F-A7A3-B9E74FA84716}" type="pres">
      <dgm:prSet presAssocID="{48A8FC56-58B2-A349-87C8-2A8F62DB8827}" presName="spaceBetweenRectangles" presStyleCnt="0"/>
      <dgm:spPr/>
    </dgm:pt>
    <dgm:pt modelId="{F2D4774D-86E8-4E41-AFD4-CD2FAE7AC189}" type="pres">
      <dgm:prSet presAssocID="{27044BAD-3C7F-424C-8761-26874DDCB32F}" presName="parentLin" presStyleCnt="0"/>
      <dgm:spPr/>
    </dgm:pt>
    <dgm:pt modelId="{9CCBEA92-6166-F642-8703-3A8FC3CB2BD1}" type="pres">
      <dgm:prSet presAssocID="{27044BAD-3C7F-424C-8761-26874DDCB32F}" presName="parentLeftMargin" presStyleLbl="node1" presStyleIdx="1" presStyleCnt="4"/>
      <dgm:spPr/>
    </dgm:pt>
    <dgm:pt modelId="{7B577BF3-683A-5A44-9E49-DC4E3A4241E8}" type="pres">
      <dgm:prSet presAssocID="{27044BAD-3C7F-424C-8761-26874DDCB3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662A2D-2694-3B45-8B10-44713399109E}" type="pres">
      <dgm:prSet presAssocID="{27044BAD-3C7F-424C-8761-26874DDCB32F}" presName="negativeSpace" presStyleCnt="0"/>
      <dgm:spPr/>
    </dgm:pt>
    <dgm:pt modelId="{42E13B53-477C-5043-B220-32DD6802625D}" type="pres">
      <dgm:prSet presAssocID="{27044BAD-3C7F-424C-8761-26874DDCB32F}" presName="childText" presStyleLbl="conFgAcc1" presStyleIdx="2" presStyleCnt="4">
        <dgm:presLayoutVars>
          <dgm:bulletEnabled val="1"/>
        </dgm:presLayoutVars>
      </dgm:prSet>
      <dgm:spPr/>
    </dgm:pt>
    <dgm:pt modelId="{004D3C26-603B-A443-AE4F-EF165E9681DB}" type="pres">
      <dgm:prSet presAssocID="{3531913D-012B-8849-B402-9D09188C5A42}" presName="spaceBetweenRectangles" presStyleCnt="0"/>
      <dgm:spPr/>
    </dgm:pt>
    <dgm:pt modelId="{34981834-478D-4342-8855-2B560DD7C6A2}" type="pres">
      <dgm:prSet presAssocID="{946D09A7-DDB8-5941-B5ED-CB63E4AD84AD}" presName="parentLin" presStyleCnt="0"/>
      <dgm:spPr/>
    </dgm:pt>
    <dgm:pt modelId="{19C90E11-873F-014B-9C34-70F83AA5835B}" type="pres">
      <dgm:prSet presAssocID="{946D09A7-DDB8-5941-B5ED-CB63E4AD84AD}" presName="parentLeftMargin" presStyleLbl="node1" presStyleIdx="2" presStyleCnt="4"/>
      <dgm:spPr/>
    </dgm:pt>
    <dgm:pt modelId="{A18E53B5-BADB-EF46-8212-28DBEB49F90D}" type="pres">
      <dgm:prSet presAssocID="{946D09A7-DDB8-5941-B5ED-CB63E4AD84A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D14F61-7883-1A4F-A681-4E8F4526139E}" type="pres">
      <dgm:prSet presAssocID="{946D09A7-DDB8-5941-B5ED-CB63E4AD84AD}" presName="negativeSpace" presStyleCnt="0"/>
      <dgm:spPr/>
    </dgm:pt>
    <dgm:pt modelId="{FF2847CA-2959-5047-A62F-429799CA62E2}" type="pres">
      <dgm:prSet presAssocID="{946D09A7-DDB8-5941-B5ED-CB63E4AD84A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A7860D-7183-EA48-BB65-98A281BEB185}" type="presOf" srcId="{20D8539F-66A5-CF40-B64A-439D74C24C85}" destId="{38B484C7-9FC0-8142-83C6-8F77452376D5}" srcOrd="0" destOrd="0" presId="urn:microsoft.com/office/officeart/2005/8/layout/list1"/>
    <dgm:cxn modelId="{E0AD850E-A076-894B-9193-38FEB534441C}" type="presOf" srcId="{86CB53A9-6EEA-5F4C-BB66-5878E0B36681}" destId="{8CF94064-AFB6-174D-BD80-B0F28CF613C0}" srcOrd="0" destOrd="0" presId="urn:microsoft.com/office/officeart/2005/8/layout/list1"/>
    <dgm:cxn modelId="{F3AC8022-335B-1E44-964C-6DD497EB170B}" srcId="{20D8539F-66A5-CF40-B64A-439D74C24C85}" destId="{01425767-2AB1-DC40-ADE8-D8FA91F2878E}" srcOrd="0" destOrd="0" parTransId="{4FEACCDA-616D-AB41-AB51-CB42C14AE218}" sibTransId="{2AF5E058-048A-C04F-91F5-D44D2A862CD0}"/>
    <dgm:cxn modelId="{B170BD0D-A043-A84A-8FDA-FF94A4469B11}" srcId="{946D09A7-DDB8-5941-B5ED-CB63E4AD84AD}" destId="{81CBBF96-D360-EF4F-8209-D5077CAFA91C}" srcOrd="1" destOrd="0" parTransId="{E8A8293E-6D7C-5841-90C3-E9FBD532D2C9}" sibTransId="{9E24A885-116B-4D42-B8EE-FFF3E754FFF1}"/>
    <dgm:cxn modelId="{88508889-FF30-284A-847F-6E2FAB8707AC}" type="presOf" srcId="{946D09A7-DDB8-5941-B5ED-CB63E4AD84AD}" destId="{19C90E11-873F-014B-9C34-70F83AA5835B}" srcOrd="0" destOrd="0" presId="urn:microsoft.com/office/officeart/2005/8/layout/list1"/>
    <dgm:cxn modelId="{FEE0A6DC-5A12-1440-9ED3-13B9F9A8F65B}" type="presOf" srcId="{27044BAD-3C7F-424C-8761-26874DDCB32F}" destId="{7B577BF3-683A-5A44-9E49-DC4E3A4241E8}" srcOrd="1" destOrd="0" presId="urn:microsoft.com/office/officeart/2005/8/layout/list1"/>
    <dgm:cxn modelId="{D8969C63-ED76-4940-9F47-8A174BE56B0B}" type="presOf" srcId="{49750185-01C4-0240-9A1C-F1DB7E5768F1}" destId="{42E13B53-477C-5043-B220-32DD6802625D}" srcOrd="0" destOrd="1" presId="urn:microsoft.com/office/officeart/2005/8/layout/list1"/>
    <dgm:cxn modelId="{DAE01ABA-FAD6-EF45-9CA1-D8BFA18E019C}" type="presOf" srcId="{AF0637A9-D459-C149-B1D1-CB645782610E}" destId="{31344C0B-A030-5247-90B1-89EF932A5583}" srcOrd="0" destOrd="0" presId="urn:microsoft.com/office/officeart/2005/8/layout/list1"/>
    <dgm:cxn modelId="{2B4933E2-BB18-7F4D-A8FD-FCAD194C0D0A}" type="presOf" srcId="{20D8539F-66A5-CF40-B64A-439D74C24C85}" destId="{2888AC00-3CF4-6B4E-BD60-325D3C955B0F}" srcOrd="1" destOrd="0" presId="urn:microsoft.com/office/officeart/2005/8/layout/list1"/>
    <dgm:cxn modelId="{7B463803-085F-EB47-8AF5-23423BA37A68}" type="presOf" srcId="{89C2F26D-5198-6842-959C-DD66971BD872}" destId="{31344C0B-A030-5247-90B1-89EF932A5583}" srcOrd="0" destOrd="1" presId="urn:microsoft.com/office/officeart/2005/8/layout/list1"/>
    <dgm:cxn modelId="{F2CF22FE-6F47-4F41-95DA-22023C420780}" type="presOf" srcId="{4474C680-68F2-D245-B39A-E72BB851F4D9}" destId="{0F0DF5F2-D8D5-9749-84E9-47BC1C9C01EE}" srcOrd="0" destOrd="0" presId="urn:microsoft.com/office/officeart/2005/8/layout/list1"/>
    <dgm:cxn modelId="{B6875A08-E201-BD49-861A-737C806B2CE8}" srcId="{27044BAD-3C7F-424C-8761-26874DDCB32F}" destId="{49750185-01C4-0240-9A1C-F1DB7E5768F1}" srcOrd="1" destOrd="0" parTransId="{3A1CB7B3-0FE0-6247-BAF2-A02BCD4EB85D}" sibTransId="{BA3BF36A-680C-A541-A3A1-3F8AFFAB276F}"/>
    <dgm:cxn modelId="{12774162-1257-E84F-BC77-A5D8D8B498EE}" srcId="{86CB53A9-6EEA-5F4C-BB66-5878E0B36681}" destId="{1F486C18-FCF8-9740-BF70-160E4C840D5C}" srcOrd="4" destOrd="0" parTransId="{9167DB1C-B635-2147-8FAF-6FE84D163B69}" sibTransId="{05BAE1CD-9ED2-E043-B8D5-9A7DD99BEC5A}"/>
    <dgm:cxn modelId="{7C982F4F-08D1-974F-AA2B-A03515D5B0F9}" srcId="{86CB53A9-6EEA-5F4C-BB66-5878E0B36681}" destId="{AF0637A9-D459-C149-B1D1-CB645782610E}" srcOrd="0" destOrd="0" parTransId="{0DCEBF27-6B93-844A-8396-7C6BFC6F57E8}" sibTransId="{75718CD0-C551-7241-8566-7D411FB47E97}"/>
    <dgm:cxn modelId="{DCB14A54-6161-BE48-AB6D-CA8E0DB57747}" srcId="{4474C680-68F2-D245-B39A-E72BB851F4D9}" destId="{86CB53A9-6EEA-5F4C-BB66-5878E0B36681}" srcOrd="0" destOrd="0" parTransId="{69E910F8-8EBB-3849-BFF4-7D41BBF63BCA}" sibTransId="{78D9C06F-F6C1-1949-95A6-51E17169B21B}"/>
    <dgm:cxn modelId="{9BA03BFA-748D-9D46-87B6-16B9716BF186}" type="presOf" srcId="{27044BAD-3C7F-424C-8761-26874DDCB32F}" destId="{9CCBEA92-6166-F642-8703-3A8FC3CB2BD1}" srcOrd="0" destOrd="0" presId="urn:microsoft.com/office/officeart/2005/8/layout/list1"/>
    <dgm:cxn modelId="{6540BA06-17A6-5D4A-A6AF-2A5BBEBA86E0}" type="presOf" srcId="{3370B803-6A9D-6040-A75C-A667B0DCAFCE}" destId="{FF2847CA-2959-5047-A62F-429799CA62E2}" srcOrd="0" destOrd="0" presId="urn:microsoft.com/office/officeart/2005/8/layout/list1"/>
    <dgm:cxn modelId="{3C784BA4-FA6E-7B47-B269-D22455259AE7}" type="presOf" srcId="{1BAF1389-B978-7B47-97CE-880CF5058AD7}" destId="{42E13B53-477C-5043-B220-32DD6802625D}" srcOrd="0" destOrd="0" presId="urn:microsoft.com/office/officeart/2005/8/layout/list1"/>
    <dgm:cxn modelId="{04C76C13-39EA-C643-84A8-A9581C7B9F57}" srcId="{946D09A7-DDB8-5941-B5ED-CB63E4AD84AD}" destId="{3370B803-6A9D-6040-A75C-A667B0DCAFCE}" srcOrd="0" destOrd="0" parTransId="{FE695B6B-C01C-2142-89AC-7E160609C05E}" sibTransId="{4B34F0B1-0E0F-B347-AA30-BEDB88AAFA3A}"/>
    <dgm:cxn modelId="{0428CF38-D70E-AE44-B1FE-E709AE1026F1}" type="presOf" srcId="{172E80B2-5382-2348-92A9-82262512CA0E}" destId="{31344C0B-A030-5247-90B1-89EF932A5583}" srcOrd="0" destOrd="2" presId="urn:microsoft.com/office/officeart/2005/8/layout/list1"/>
    <dgm:cxn modelId="{830F2310-CEE4-1044-AB7C-CD7BF4CD2C3D}" srcId="{27044BAD-3C7F-424C-8761-26874DDCB32F}" destId="{1BAF1389-B978-7B47-97CE-880CF5058AD7}" srcOrd="0" destOrd="0" parTransId="{525946CE-E259-2848-949A-48CB37FB7B1D}" sibTransId="{420F2AD9-C812-0848-9547-D88DA5C6A692}"/>
    <dgm:cxn modelId="{F36B33C8-D79E-7641-A7AD-9B3BD2AB381A}" type="presOf" srcId="{81CBBF96-D360-EF4F-8209-D5077CAFA91C}" destId="{FF2847CA-2959-5047-A62F-429799CA62E2}" srcOrd="0" destOrd="1" presId="urn:microsoft.com/office/officeart/2005/8/layout/list1"/>
    <dgm:cxn modelId="{AED7A186-D2BC-F447-88D1-1D9E5A104A8E}" type="presOf" srcId="{946D09A7-DDB8-5941-B5ED-CB63E4AD84AD}" destId="{A18E53B5-BADB-EF46-8212-28DBEB49F90D}" srcOrd="1" destOrd="0" presId="urn:microsoft.com/office/officeart/2005/8/layout/list1"/>
    <dgm:cxn modelId="{62319F18-3174-B249-AAD5-454A6481C413}" srcId="{86CB53A9-6EEA-5F4C-BB66-5878E0B36681}" destId="{172E80B2-5382-2348-92A9-82262512CA0E}" srcOrd="2" destOrd="0" parTransId="{BE3697A0-01F9-3C4F-B215-90B4D9755A7F}" sibTransId="{EA9F0404-3D86-9647-A387-98547F7B2FEC}"/>
    <dgm:cxn modelId="{3FAA1E23-9930-6341-984D-5A06008FB583}" type="presOf" srcId="{7F47FB51-6BAC-A948-839E-C2F87530AB98}" destId="{31344C0B-A030-5247-90B1-89EF932A5583}" srcOrd="0" destOrd="3" presId="urn:microsoft.com/office/officeart/2005/8/layout/list1"/>
    <dgm:cxn modelId="{D89F0AF4-8726-3D43-99E9-8BFB1FDFD331}" srcId="{4474C680-68F2-D245-B39A-E72BB851F4D9}" destId="{946D09A7-DDB8-5941-B5ED-CB63E4AD84AD}" srcOrd="3" destOrd="0" parTransId="{1D24E7E9-BDD5-3846-ABA0-B910C09097B2}" sibTransId="{1B5880F2-0E26-8441-97E3-FBD52D3D06F9}"/>
    <dgm:cxn modelId="{E8310DDD-6BA4-694E-9213-F60DF3E644E8}" type="presOf" srcId="{01425767-2AB1-DC40-ADE8-D8FA91F2878E}" destId="{3BDC6C0D-08E3-6640-9984-845CA5010FB8}" srcOrd="0" destOrd="0" presId="urn:microsoft.com/office/officeart/2005/8/layout/list1"/>
    <dgm:cxn modelId="{CA0886A0-E422-3F45-9877-D38821C76551}" type="presOf" srcId="{1F486C18-FCF8-9740-BF70-160E4C840D5C}" destId="{31344C0B-A030-5247-90B1-89EF932A5583}" srcOrd="0" destOrd="4" presId="urn:microsoft.com/office/officeart/2005/8/layout/list1"/>
    <dgm:cxn modelId="{320CB43A-75AD-6C4B-ABBD-59632B1C1D5F}" srcId="{4474C680-68F2-D245-B39A-E72BB851F4D9}" destId="{20D8539F-66A5-CF40-B64A-439D74C24C85}" srcOrd="1" destOrd="0" parTransId="{9EAFB8B8-ABE9-7942-A849-CE6B057401EF}" sibTransId="{48A8FC56-58B2-A349-87C8-2A8F62DB8827}"/>
    <dgm:cxn modelId="{E21D1CE1-D066-EA48-A267-20AB175D17C0}" srcId="{86CB53A9-6EEA-5F4C-BB66-5878E0B36681}" destId="{89C2F26D-5198-6842-959C-DD66971BD872}" srcOrd="1" destOrd="0" parTransId="{456DFE08-0731-3142-9D03-E13D48578978}" sibTransId="{9ED8E596-7094-6B46-B885-E6BCBF2A9B41}"/>
    <dgm:cxn modelId="{939313F4-AB4E-7043-B8C1-B440E32AFD5E}" srcId="{86CB53A9-6EEA-5F4C-BB66-5878E0B36681}" destId="{7F47FB51-6BAC-A948-839E-C2F87530AB98}" srcOrd="3" destOrd="0" parTransId="{9F110EC1-55DE-C04B-9478-8E62D1ED4EA4}" sibTransId="{980372E7-7728-554A-B8CD-FCF19179857D}"/>
    <dgm:cxn modelId="{7E9BFCF0-5937-994B-856E-4E019054A8EA}" type="presOf" srcId="{86CB53A9-6EEA-5F4C-BB66-5878E0B36681}" destId="{512D56C1-3353-1540-9792-6AB352BEA7F8}" srcOrd="1" destOrd="0" presId="urn:microsoft.com/office/officeart/2005/8/layout/list1"/>
    <dgm:cxn modelId="{2AD8A23E-4859-6B46-A862-5093FA6E4E71}" srcId="{4474C680-68F2-D245-B39A-E72BB851F4D9}" destId="{27044BAD-3C7F-424C-8761-26874DDCB32F}" srcOrd="2" destOrd="0" parTransId="{CA92DBEC-A69A-FB47-A347-80BCCC74FD05}" sibTransId="{3531913D-012B-8849-B402-9D09188C5A42}"/>
    <dgm:cxn modelId="{B90D0145-C47C-334D-AD4B-B38E04216FCA}" type="presParOf" srcId="{0F0DF5F2-D8D5-9749-84E9-47BC1C9C01EE}" destId="{C36C6353-E1A7-5A4B-8615-74D1A36E1B9B}" srcOrd="0" destOrd="0" presId="urn:microsoft.com/office/officeart/2005/8/layout/list1"/>
    <dgm:cxn modelId="{FF629220-B87F-164A-94C4-077C6236C309}" type="presParOf" srcId="{C36C6353-E1A7-5A4B-8615-74D1A36E1B9B}" destId="{8CF94064-AFB6-174D-BD80-B0F28CF613C0}" srcOrd="0" destOrd="0" presId="urn:microsoft.com/office/officeart/2005/8/layout/list1"/>
    <dgm:cxn modelId="{61C4A1ED-480D-B549-A3B2-E7CABAAC3392}" type="presParOf" srcId="{C36C6353-E1A7-5A4B-8615-74D1A36E1B9B}" destId="{512D56C1-3353-1540-9792-6AB352BEA7F8}" srcOrd="1" destOrd="0" presId="urn:microsoft.com/office/officeart/2005/8/layout/list1"/>
    <dgm:cxn modelId="{C115DB3B-00A3-E24D-8A5F-05FEAA84A723}" type="presParOf" srcId="{0F0DF5F2-D8D5-9749-84E9-47BC1C9C01EE}" destId="{B23C188A-B693-D343-A022-2293E2B7C95C}" srcOrd="1" destOrd="0" presId="urn:microsoft.com/office/officeart/2005/8/layout/list1"/>
    <dgm:cxn modelId="{86E64643-B738-8944-A212-C5F9EF8FA23F}" type="presParOf" srcId="{0F0DF5F2-D8D5-9749-84E9-47BC1C9C01EE}" destId="{31344C0B-A030-5247-90B1-89EF932A5583}" srcOrd="2" destOrd="0" presId="urn:microsoft.com/office/officeart/2005/8/layout/list1"/>
    <dgm:cxn modelId="{1E47CC6B-2A43-7941-B932-50C4F40A7DCE}" type="presParOf" srcId="{0F0DF5F2-D8D5-9749-84E9-47BC1C9C01EE}" destId="{E86C40F2-435B-D74D-B89E-97BDEA96A9FF}" srcOrd="3" destOrd="0" presId="urn:microsoft.com/office/officeart/2005/8/layout/list1"/>
    <dgm:cxn modelId="{70B21B66-5659-D542-A192-92649D79970D}" type="presParOf" srcId="{0F0DF5F2-D8D5-9749-84E9-47BC1C9C01EE}" destId="{0AB2C160-1DEE-8148-B9CD-4178002DDB0C}" srcOrd="4" destOrd="0" presId="urn:microsoft.com/office/officeart/2005/8/layout/list1"/>
    <dgm:cxn modelId="{016F42D4-36A7-7E40-92C6-D4E84D1E515E}" type="presParOf" srcId="{0AB2C160-1DEE-8148-B9CD-4178002DDB0C}" destId="{38B484C7-9FC0-8142-83C6-8F77452376D5}" srcOrd="0" destOrd="0" presId="urn:microsoft.com/office/officeart/2005/8/layout/list1"/>
    <dgm:cxn modelId="{6961984E-9404-6C42-B28B-808701642C63}" type="presParOf" srcId="{0AB2C160-1DEE-8148-B9CD-4178002DDB0C}" destId="{2888AC00-3CF4-6B4E-BD60-325D3C955B0F}" srcOrd="1" destOrd="0" presId="urn:microsoft.com/office/officeart/2005/8/layout/list1"/>
    <dgm:cxn modelId="{6176E0B5-2F7E-7E47-82F1-A01ADFA3BEBD}" type="presParOf" srcId="{0F0DF5F2-D8D5-9749-84E9-47BC1C9C01EE}" destId="{F59FDCF6-3FC0-0C4F-98B2-A78A237D0E54}" srcOrd="5" destOrd="0" presId="urn:microsoft.com/office/officeart/2005/8/layout/list1"/>
    <dgm:cxn modelId="{D5A69377-A6E1-134E-8979-75F46C3EEFD9}" type="presParOf" srcId="{0F0DF5F2-D8D5-9749-84E9-47BC1C9C01EE}" destId="{3BDC6C0D-08E3-6640-9984-845CA5010FB8}" srcOrd="6" destOrd="0" presId="urn:microsoft.com/office/officeart/2005/8/layout/list1"/>
    <dgm:cxn modelId="{61564370-662D-7742-A507-BCC11625EC9A}" type="presParOf" srcId="{0F0DF5F2-D8D5-9749-84E9-47BC1C9C01EE}" destId="{D19FFF2E-6476-174F-A7A3-B9E74FA84716}" srcOrd="7" destOrd="0" presId="urn:microsoft.com/office/officeart/2005/8/layout/list1"/>
    <dgm:cxn modelId="{8DBAF1A3-7190-A04B-93B1-1B6217D47D89}" type="presParOf" srcId="{0F0DF5F2-D8D5-9749-84E9-47BC1C9C01EE}" destId="{F2D4774D-86E8-4E41-AFD4-CD2FAE7AC189}" srcOrd="8" destOrd="0" presId="urn:microsoft.com/office/officeart/2005/8/layout/list1"/>
    <dgm:cxn modelId="{1318BB35-8B67-6F4F-BD6D-9FB89FD63AEC}" type="presParOf" srcId="{F2D4774D-86E8-4E41-AFD4-CD2FAE7AC189}" destId="{9CCBEA92-6166-F642-8703-3A8FC3CB2BD1}" srcOrd="0" destOrd="0" presId="urn:microsoft.com/office/officeart/2005/8/layout/list1"/>
    <dgm:cxn modelId="{F8099394-B326-9E42-99F5-71E46127F9DD}" type="presParOf" srcId="{F2D4774D-86E8-4E41-AFD4-CD2FAE7AC189}" destId="{7B577BF3-683A-5A44-9E49-DC4E3A4241E8}" srcOrd="1" destOrd="0" presId="urn:microsoft.com/office/officeart/2005/8/layout/list1"/>
    <dgm:cxn modelId="{13DDBD61-2F2A-A844-A2AF-3891CED360FA}" type="presParOf" srcId="{0F0DF5F2-D8D5-9749-84E9-47BC1C9C01EE}" destId="{51662A2D-2694-3B45-8B10-44713399109E}" srcOrd="9" destOrd="0" presId="urn:microsoft.com/office/officeart/2005/8/layout/list1"/>
    <dgm:cxn modelId="{7842765C-0F1B-8748-9A24-F0CBA4698C2B}" type="presParOf" srcId="{0F0DF5F2-D8D5-9749-84E9-47BC1C9C01EE}" destId="{42E13B53-477C-5043-B220-32DD6802625D}" srcOrd="10" destOrd="0" presId="urn:microsoft.com/office/officeart/2005/8/layout/list1"/>
    <dgm:cxn modelId="{0BD122BB-68CE-B644-820B-023006E503AA}" type="presParOf" srcId="{0F0DF5F2-D8D5-9749-84E9-47BC1C9C01EE}" destId="{004D3C26-603B-A443-AE4F-EF165E9681DB}" srcOrd="11" destOrd="0" presId="urn:microsoft.com/office/officeart/2005/8/layout/list1"/>
    <dgm:cxn modelId="{765E1502-8564-B441-AA7F-3F4165A25FEC}" type="presParOf" srcId="{0F0DF5F2-D8D5-9749-84E9-47BC1C9C01EE}" destId="{34981834-478D-4342-8855-2B560DD7C6A2}" srcOrd="12" destOrd="0" presId="urn:microsoft.com/office/officeart/2005/8/layout/list1"/>
    <dgm:cxn modelId="{A1AA102E-9663-1741-8B46-1A71F5D0EDF3}" type="presParOf" srcId="{34981834-478D-4342-8855-2B560DD7C6A2}" destId="{19C90E11-873F-014B-9C34-70F83AA5835B}" srcOrd="0" destOrd="0" presId="urn:microsoft.com/office/officeart/2005/8/layout/list1"/>
    <dgm:cxn modelId="{BC580044-11D2-F94B-9835-BFCC35ACED98}" type="presParOf" srcId="{34981834-478D-4342-8855-2B560DD7C6A2}" destId="{A18E53B5-BADB-EF46-8212-28DBEB49F90D}" srcOrd="1" destOrd="0" presId="urn:microsoft.com/office/officeart/2005/8/layout/list1"/>
    <dgm:cxn modelId="{8D324BED-2B59-464F-93C2-25C3F8BEC556}" type="presParOf" srcId="{0F0DF5F2-D8D5-9749-84E9-47BC1C9C01EE}" destId="{8AD14F61-7883-1A4F-A681-4E8F4526139E}" srcOrd="13" destOrd="0" presId="urn:microsoft.com/office/officeart/2005/8/layout/list1"/>
    <dgm:cxn modelId="{19D540BC-3F1E-3C4A-B292-2DF873F048FE}" type="presParOf" srcId="{0F0DF5F2-D8D5-9749-84E9-47BC1C9C01EE}" destId="{FF2847CA-2959-5047-A62F-429799CA62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33F78-DFA3-4241-8D2E-FD9B12306B85}" type="doc">
      <dgm:prSet loTypeId="urn:microsoft.com/office/officeart/2005/8/layout/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201C979-5057-8A46-9E6F-1866885BA011}">
      <dgm:prSet/>
      <dgm:spPr/>
      <dgm:t>
        <a:bodyPr/>
        <a:lstStyle/>
        <a:p>
          <a:pPr rtl="0"/>
          <a:r>
            <a:rPr lang="en-US" b="0" smtClean="0"/>
            <a:t>Course 7</a:t>
          </a:r>
          <a:endParaRPr lang="en-US"/>
        </a:p>
      </dgm:t>
    </dgm:pt>
    <dgm:pt modelId="{F100C452-962E-324F-B948-7EDD5F92D126}" type="parTrans" cxnId="{2618DEE4-F15D-B84E-BA6B-45BA48B994D6}">
      <dgm:prSet/>
      <dgm:spPr/>
      <dgm:t>
        <a:bodyPr/>
        <a:lstStyle/>
        <a:p>
          <a:endParaRPr lang="en-US"/>
        </a:p>
      </dgm:t>
    </dgm:pt>
    <dgm:pt modelId="{40A362F5-B4AE-D147-B971-4090F640C835}" type="sibTrans" cxnId="{2618DEE4-F15D-B84E-BA6B-45BA48B994D6}">
      <dgm:prSet/>
      <dgm:spPr/>
      <dgm:t>
        <a:bodyPr/>
        <a:lstStyle/>
        <a:p>
          <a:endParaRPr lang="en-US"/>
        </a:p>
      </dgm:t>
    </dgm:pt>
    <dgm:pt modelId="{707E5AE2-2E77-B34A-843A-59494D7BD234}">
      <dgm:prSet/>
      <dgm:spPr/>
      <dgm:t>
        <a:bodyPr/>
        <a:lstStyle/>
        <a:p>
          <a:pPr rtl="0"/>
          <a:r>
            <a:rPr lang="en-US" b="0" smtClean="0"/>
            <a:t>Object instances</a:t>
          </a:r>
          <a:endParaRPr lang="en-US"/>
        </a:p>
      </dgm:t>
    </dgm:pt>
    <dgm:pt modelId="{37672A9F-2CAA-A046-9844-316FBB0B6877}" type="parTrans" cxnId="{EA4221BC-1827-0D4B-90B1-C35C0BED352F}">
      <dgm:prSet/>
      <dgm:spPr/>
      <dgm:t>
        <a:bodyPr/>
        <a:lstStyle/>
        <a:p>
          <a:endParaRPr lang="en-US"/>
        </a:p>
      </dgm:t>
    </dgm:pt>
    <dgm:pt modelId="{BDFAA6E7-943E-BA42-930E-3DE1F7F97779}" type="sibTrans" cxnId="{EA4221BC-1827-0D4B-90B1-C35C0BED352F}">
      <dgm:prSet/>
      <dgm:spPr/>
      <dgm:t>
        <a:bodyPr/>
        <a:lstStyle/>
        <a:p>
          <a:endParaRPr lang="en-US"/>
        </a:p>
      </dgm:t>
    </dgm:pt>
    <dgm:pt modelId="{79428C71-538B-7B4D-B687-F6A46CFC5A70}">
      <dgm:prSet/>
      <dgm:spPr/>
      <dgm:t>
        <a:bodyPr/>
        <a:lstStyle/>
        <a:p>
          <a:pPr rtl="0"/>
          <a:r>
            <a:rPr lang="en-US" b="0" smtClean="0"/>
            <a:t>Special Methods</a:t>
          </a:r>
          <a:endParaRPr lang="en-US"/>
        </a:p>
      </dgm:t>
    </dgm:pt>
    <dgm:pt modelId="{A367E63D-BD80-BF46-AB25-79DC829B80CD}" type="parTrans" cxnId="{2ED1B746-3E05-454D-8CC9-BB803A711707}">
      <dgm:prSet/>
      <dgm:spPr/>
      <dgm:t>
        <a:bodyPr/>
        <a:lstStyle/>
        <a:p>
          <a:endParaRPr lang="en-US"/>
        </a:p>
      </dgm:t>
    </dgm:pt>
    <dgm:pt modelId="{9B31A2B8-29F1-B046-8174-A63CF1601514}" type="sibTrans" cxnId="{2ED1B746-3E05-454D-8CC9-BB803A711707}">
      <dgm:prSet/>
      <dgm:spPr/>
      <dgm:t>
        <a:bodyPr/>
        <a:lstStyle/>
        <a:p>
          <a:endParaRPr lang="en-US"/>
        </a:p>
      </dgm:t>
    </dgm:pt>
    <dgm:pt modelId="{A8345D1E-4EDD-A844-A056-2BEC648417E6}">
      <dgm:prSet/>
      <dgm:spPr/>
      <dgm:t>
        <a:bodyPr/>
        <a:lstStyle/>
        <a:p>
          <a:pPr rtl="0"/>
          <a:r>
            <a:rPr lang="en-US" b="0" smtClean="0"/>
            <a:t>Main </a:t>
          </a:r>
          <a:endParaRPr lang="en-US"/>
        </a:p>
      </dgm:t>
    </dgm:pt>
    <dgm:pt modelId="{895B05ED-814C-AD45-BC73-42740588FB7F}" type="parTrans" cxnId="{A1DDCF70-07E2-F74B-88E5-51FA4B72AC7E}">
      <dgm:prSet/>
      <dgm:spPr/>
      <dgm:t>
        <a:bodyPr/>
        <a:lstStyle/>
        <a:p>
          <a:endParaRPr lang="en-US"/>
        </a:p>
      </dgm:t>
    </dgm:pt>
    <dgm:pt modelId="{AAD657FA-9F77-BA49-9C43-3EB426C30979}" type="sibTrans" cxnId="{A1DDCF70-07E2-F74B-88E5-51FA4B72AC7E}">
      <dgm:prSet/>
      <dgm:spPr/>
      <dgm:t>
        <a:bodyPr/>
        <a:lstStyle/>
        <a:p>
          <a:endParaRPr lang="en-US"/>
        </a:p>
      </dgm:t>
    </dgm:pt>
    <dgm:pt modelId="{9AB634AE-683A-6343-B5DA-834FB4F6F1FE}">
      <dgm:prSet/>
      <dgm:spPr/>
      <dgm:t>
        <a:bodyPr/>
        <a:lstStyle/>
        <a:p>
          <a:pPr rtl="0"/>
          <a:r>
            <a:rPr lang="en-US" b="0" smtClean="0"/>
            <a:t>Constructor</a:t>
          </a:r>
          <a:endParaRPr lang="en-US"/>
        </a:p>
      </dgm:t>
    </dgm:pt>
    <dgm:pt modelId="{C9814F0A-0934-944A-9D41-F149DCA3914C}" type="parTrans" cxnId="{DD67B41C-37DF-2644-A961-DF7C5FE13BB2}">
      <dgm:prSet/>
      <dgm:spPr/>
      <dgm:t>
        <a:bodyPr/>
        <a:lstStyle/>
        <a:p>
          <a:endParaRPr lang="en-US"/>
        </a:p>
      </dgm:t>
    </dgm:pt>
    <dgm:pt modelId="{A5FA6529-2C93-4947-A238-BEABD8F9435C}" type="sibTrans" cxnId="{DD67B41C-37DF-2644-A961-DF7C5FE13BB2}">
      <dgm:prSet/>
      <dgm:spPr/>
      <dgm:t>
        <a:bodyPr/>
        <a:lstStyle/>
        <a:p>
          <a:endParaRPr lang="en-US"/>
        </a:p>
      </dgm:t>
    </dgm:pt>
    <dgm:pt modelId="{FDF8ABF2-E458-D340-B5E2-46E16B4A62CA}">
      <dgm:prSet/>
      <dgm:spPr/>
      <dgm:t>
        <a:bodyPr/>
        <a:lstStyle/>
        <a:p>
          <a:pPr rtl="0"/>
          <a:r>
            <a:rPr lang="en-US" b="0" smtClean="0"/>
            <a:t>Course 8</a:t>
          </a:r>
          <a:endParaRPr lang="en-US"/>
        </a:p>
      </dgm:t>
    </dgm:pt>
    <dgm:pt modelId="{F19EE0F0-9972-124A-8156-487C7D7634DF}" type="parTrans" cxnId="{61941F16-8FED-FC41-A738-2D411663BE5F}">
      <dgm:prSet/>
      <dgm:spPr/>
      <dgm:t>
        <a:bodyPr/>
        <a:lstStyle/>
        <a:p>
          <a:endParaRPr lang="en-US"/>
        </a:p>
      </dgm:t>
    </dgm:pt>
    <dgm:pt modelId="{C7205E79-4F3A-7244-877D-329EE602F189}" type="sibTrans" cxnId="{61941F16-8FED-FC41-A738-2D411663BE5F}">
      <dgm:prSet/>
      <dgm:spPr/>
      <dgm:t>
        <a:bodyPr/>
        <a:lstStyle/>
        <a:p>
          <a:endParaRPr lang="en-US"/>
        </a:p>
      </dgm:t>
    </dgm:pt>
    <dgm:pt modelId="{73E8F110-F215-394B-840D-1BFA14762E3D}">
      <dgm:prSet/>
      <dgm:spPr/>
      <dgm:t>
        <a:bodyPr/>
        <a:lstStyle/>
        <a:p>
          <a:pPr rtl="0"/>
          <a:r>
            <a:rPr lang="en-US" b="0" smtClean="0"/>
            <a:t>Foreach Loops</a:t>
          </a:r>
          <a:endParaRPr lang="en-US"/>
        </a:p>
      </dgm:t>
    </dgm:pt>
    <dgm:pt modelId="{D8E3C5DB-1A94-8C4A-9407-A67E02199092}" type="parTrans" cxnId="{84BA6AEF-B656-F940-AB25-193F980252AA}">
      <dgm:prSet/>
      <dgm:spPr/>
      <dgm:t>
        <a:bodyPr/>
        <a:lstStyle/>
        <a:p>
          <a:endParaRPr lang="en-US"/>
        </a:p>
      </dgm:t>
    </dgm:pt>
    <dgm:pt modelId="{2D07FFDC-0C56-7549-B98E-EF474BC76FCE}" type="sibTrans" cxnId="{84BA6AEF-B656-F940-AB25-193F980252AA}">
      <dgm:prSet/>
      <dgm:spPr/>
      <dgm:t>
        <a:bodyPr/>
        <a:lstStyle/>
        <a:p>
          <a:endParaRPr lang="en-US"/>
        </a:p>
      </dgm:t>
    </dgm:pt>
    <dgm:pt modelId="{9D5F44B8-0639-F349-9B82-C61D73DC6958}">
      <dgm:prSet/>
      <dgm:spPr/>
      <dgm:t>
        <a:bodyPr/>
        <a:lstStyle/>
        <a:p>
          <a:pPr rtl="0"/>
          <a:r>
            <a:rPr lang="en-US" b="0" smtClean="0"/>
            <a:t>ArrayLists</a:t>
          </a:r>
          <a:endParaRPr lang="en-US"/>
        </a:p>
      </dgm:t>
    </dgm:pt>
    <dgm:pt modelId="{1801647B-22B4-0349-9035-EA8967F85849}" type="parTrans" cxnId="{4C15CACC-2433-E446-A642-24850B6A9A78}">
      <dgm:prSet/>
      <dgm:spPr/>
      <dgm:t>
        <a:bodyPr/>
        <a:lstStyle/>
        <a:p>
          <a:endParaRPr lang="en-US"/>
        </a:p>
      </dgm:t>
    </dgm:pt>
    <dgm:pt modelId="{05EB9F8B-0C20-AF44-B44B-FA9F95A918C7}" type="sibTrans" cxnId="{4C15CACC-2433-E446-A642-24850B6A9A78}">
      <dgm:prSet/>
      <dgm:spPr/>
      <dgm:t>
        <a:bodyPr/>
        <a:lstStyle/>
        <a:p>
          <a:endParaRPr lang="en-US"/>
        </a:p>
      </dgm:t>
    </dgm:pt>
    <dgm:pt modelId="{1E11FCA2-0074-F649-B208-76769FBE81AB}">
      <dgm:prSet/>
      <dgm:spPr/>
      <dgm:t>
        <a:bodyPr/>
        <a:lstStyle/>
        <a:p>
          <a:pPr rtl="0"/>
          <a:r>
            <a:rPr lang="en-US" b="0" smtClean="0"/>
            <a:t>Events</a:t>
          </a:r>
          <a:endParaRPr lang="en-US"/>
        </a:p>
      </dgm:t>
    </dgm:pt>
    <dgm:pt modelId="{BCEE3DBE-7941-434B-8625-C01F6A079809}" type="parTrans" cxnId="{8A166DA1-9948-9E46-9EFC-180D5FAE1E76}">
      <dgm:prSet/>
      <dgm:spPr/>
      <dgm:t>
        <a:bodyPr/>
        <a:lstStyle/>
        <a:p>
          <a:endParaRPr lang="en-US"/>
        </a:p>
      </dgm:t>
    </dgm:pt>
    <dgm:pt modelId="{21741A8C-87D7-9A40-BB46-01151899FC8B}" type="sibTrans" cxnId="{8A166DA1-9948-9E46-9EFC-180D5FAE1E76}">
      <dgm:prSet/>
      <dgm:spPr/>
      <dgm:t>
        <a:bodyPr/>
        <a:lstStyle/>
        <a:p>
          <a:endParaRPr lang="en-US"/>
        </a:p>
      </dgm:t>
    </dgm:pt>
    <dgm:pt modelId="{6EA26793-AE44-0240-BD8D-1B52B1C88CFA}">
      <dgm:prSet/>
      <dgm:spPr/>
      <dgm:t>
        <a:bodyPr/>
        <a:lstStyle/>
        <a:p>
          <a:pPr rtl="0"/>
          <a:r>
            <a:rPr lang="en-US" b="0" smtClean="0"/>
            <a:t>Course 9</a:t>
          </a:r>
          <a:endParaRPr lang="en-US"/>
        </a:p>
      </dgm:t>
    </dgm:pt>
    <dgm:pt modelId="{4D833B9F-CDE4-5449-973F-0C342D33DCB6}" type="parTrans" cxnId="{F92EEAB3-BF84-8E45-96BB-00789E68501C}">
      <dgm:prSet/>
      <dgm:spPr/>
      <dgm:t>
        <a:bodyPr/>
        <a:lstStyle/>
        <a:p>
          <a:endParaRPr lang="en-US"/>
        </a:p>
      </dgm:t>
    </dgm:pt>
    <dgm:pt modelId="{767F1EF6-FD7B-7341-9B0E-A5004726D3E4}" type="sibTrans" cxnId="{F92EEAB3-BF84-8E45-96BB-00789E68501C}">
      <dgm:prSet/>
      <dgm:spPr/>
      <dgm:t>
        <a:bodyPr/>
        <a:lstStyle/>
        <a:p>
          <a:endParaRPr lang="en-US"/>
        </a:p>
      </dgm:t>
    </dgm:pt>
    <dgm:pt modelId="{EBE3AD6B-5911-E549-9173-52F02D5FA1CF}">
      <dgm:prSet/>
      <dgm:spPr/>
      <dgm:t>
        <a:bodyPr/>
        <a:lstStyle/>
        <a:p>
          <a:pPr rtl="0"/>
          <a:r>
            <a:rPr lang="en-US" b="0" smtClean="0"/>
            <a:t>Do/While Loops</a:t>
          </a:r>
          <a:endParaRPr lang="en-US"/>
        </a:p>
      </dgm:t>
    </dgm:pt>
    <dgm:pt modelId="{AE7A0B3B-EFB9-3445-92CA-832B98A4D816}" type="parTrans" cxnId="{966AEA80-350B-A84D-8BF6-1B767106C771}">
      <dgm:prSet/>
      <dgm:spPr/>
      <dgm:t>
        <a:bodyPr/>
        <a:lstStyle/>
        <a:p>
          <a:endParaRPr lang="en-US"/>
        </a:p>
      </dgm:t>
    </dgm:pt>
    <dgm:pt modelId="{14690DE3-F537-3242-B17D-EEB09A15ED07}" type="sibTrans" cxnId="{966AEA80-350B-A84D-8BF6-1B767106C771}">
      <dgm:prSet/>
      <dgm:spPr/>
      <dgm:t>
        <a:bodyPr/>
        <a:lstStyle/>
        <a:p>
          <a:endParaRPr lang="en-US"/>
        </a:p>
      </dgm:t>
    </dgm:pt>
    <dgm:pt modelId="{07327BCC-9626-1345-8618-B6E06536E251}">
      <dgm:prSet/>
      <dgm:spPr/>
      <dgm:t>
        <a:bodyPr/>
        <a:lstStyle/>
        <a:p>
          <a:pPr rtl="0"/>
          <a:r>
            <a:rPr lang="en-US" b="0" smtClean="0"/>
            <a:t>Unit Tests / TDD</a:t>
          </a:r>
          <a:endParaRPr lang="en-US"/>
        </a:p>
      </dgm:t>
    </dgm:pt>
    <dgm:pt modelId="{90F49440-A288-0540-B60F-9628F5E3711F}" type="parTrans" cxnId="{70F7DC7A-73F2-DB46-9931-76ACA3819B11}">
      <dgm:prSet/>
      <dgm:spPr/>
      <dgm:t>
        <a:bodyPr/>
        <a:lstStyle/>
        <a:p>
          <a:endParaRPr lang="en-US"/>
        </a:p>
      </dgm:t>
    </dgm:pt>
    <dgm:pt modelId="{FC77A8D9-A397-9245-90BD-FCF200E17135}" type="sibTrans" cxnId="{70F7DC7A-73F2-DB46-9931-76ACA3819B11}">
      <dgm:prSet/>
      <dgm:spPr/>
      <dgm:t>
        <a:bodyPr/>
        <a:lstStyle/>
        <a:p>
          <a:endParaRPr lang="en-US"/>
        </a:p>
      </dgm:t>
    </dgm:pt>
    <dgm:pt modelId="{35390DDB-5A26-2F44-BFEB-1E164F1B14E0}">
      <dgm:prSet/>
      <dgm:spPr/>
      <dgm:t>
        <a:bodyPr/>
        <a:lstStyle/>
        <a:p>
          <a:pPr rtl="0"/>
          <a:r>
            <a:rPr lang="en-US" b="0" dirty="0" smtClean="0"/>
            <a:t>Keywords</a:t>
          </a:r>
          <a:endParaRPr lang="en-US" dirty="0"/>
        </a:p>
      </dgm:t>
    </dgm:pt>
    <dgm:pt modelId="{C9FB2B65-324C-F449-A069-3C2710E801ED}" type="parTrans" cxnId="{9D0EE046-453E-F14A-AB6E-A510AB5FA00C}">
      <dgm:prSet/>
      <dgm:spPr/>
      <dgm:t>
        <a:bodyPr/>
        <a:lstStyle/>
        <a:p>
          <a:endParaRPr lang="en-US"/>
        </a:p>
      </dgm:t>
    </dgm:pt>
    <dgm:pt modelId="{75011404-DDB3-3F42-8E84-C65F1838B238}" type="sibTrans" cxnId="{9D0EE046-453E-F14A-AB6E-A510AB5FA00C}">
      <dgm:prSet/>
      <dgm:spPr/>
      <dgm:t>
        <a:bodyPr/>
        <a:lstStyle/>
        <a:p>
          <a:endParaRPr lang="en-US"/>
        </a:p>
      </dgm:t>
    </dgm:pt>
    <dgm:pt modelId="{4D1295C6-A2FE-F146-9D14-D6EA7D2B7515}">
      <dgm:prSet/>
      <dgm:spPr/>
      <dgm:t>
        <a:bodyPr/>
        <a:lstStyle/>
        <a:p>
          <a:pPr rtl="0"/>
          <a:r>
            <a:rPr lang="en-US" dirty="0" smtClean="0"/>
            <a:t>List</a:t>
          </a:r>
          <a:endParaRPr lang="en-US" dirty="0"/>
        </a:p>
      </dgm:t>
    </dgm:pt>
    <dgm:pt modelId="{F62488E4-5C8A-6E47-9BBD-0146DE6BFDA9}" type="parTrans" cxnId="{0C67F4B9-CD9F-9D47-A2F9-473B015922B0}">
      <dgm:prSet/>
      <dgm:spPr/>
      <dgm:t>
        <a:bodyPr/>
        <a:lstStyle/>
        <a:p>
          <a:endParaRPr lang="en-US"/>
        </a:p>
      </dgm:t>
    </dgm:pt>
    <dgm:pt modelId="{B0E86BC9-A76C-934A-BE06-1B5710A8B9BE}" type="sibTrans" cxnId="{0C67F4B9-CD9F-9D47-A2F9-473B015922B0}">
      <dgm:prSet/>
      <dgm:spPr/>
      <dgm:t>
        <a:bodyPr/>
        <a:lstStyle/>
        <a:p>
          <a:endParaRPr lang="en-US"/>
        </a:p>
      </dgm:t>
    </dgm:pt>
    <dgm:pt modelId="{4397CA78-4A1B-C045-9D7B-94D9D7197C27}" type="pres">
      <dgm:prSet presAssocID="{85A33F78-DFA3-4241-8D2E-FD9B12306B85}" presName="linear" presStyleCnt="0">
        <dgm:presLayoutVars>
          <dgm:dir/>
          <dgm:animLvl val="lvl"/>
          <dgm:resizeHandles val="exact"/>
        </dgm:presLayoutVars>
      </dgm:prSet>
      <dgm:spPr/>
    </dgm:pt>
    <dgm:pt modelId="{41040EEE-95B1-A345-BF38-E0ADB792B8E5}" type="pres">
      <dgm:prSet presAssocID="{9201C979-5057-8A46-9E6F-1866885BA011}" presName="parentLin" presStyleCnt="0"/>
      <dgm:spPr/>
    </dgm:pt>
    <dgm:pt modelId="{0BA7B948-8258-0144-A475-3166AF19020D}" type="pres">
      <dgm:prSet presAssocID="{9201C979-5057-8A46-9E6F-1866885BA011}" presName="parentLeftMargin" presStyleLbl="node1" presStyleIdx="0" presStyleCnt="4"/>
      <dgm:spPr/>
    </dgm:pt>
    <dgm:pt modelId="{6289357D-DCDD-264D-8B70-8670AE5B952C}" type="pres">
      <dgm:prSet presAssocID="{9201C979-5057-8A46-9E6F-1866885BA0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1A81AF-7A9F-5747-A7B6-4AACD6AAFE2C}" type="pres">
      <dgm:prSet presAssocID="{9201C979-5057-8A46-9E6F-1866885BA011}" presName="negativeSpace" presStyleCnt="0"/>
      <dgm:spPr/>
    </dgm:pt>
    <dgm:pt modelId="{F0801465-BE8F-F344-A62A-FA196C3F01F5}" type="pres">
      <dgm:prSet presAssocID="{9201C979-5057-8A46-9E6F-1866885BA011}" presName="childText" presStyleLbl="conFgAcc1" presStyleIdx="0" presStyleCnt="4">
        <dgm:presLayoutVars>
          <dgm:bulletEnabled val="1"/>
        </dgm:presLayoutVars>
      </dgm:prSet>
      <dgm:spPr/>
    </dgm:pt>
    <dgm:pt modelId="{970542C3-B265-FC4E-96AD-A2B4059C25B3}" type="pres">
      <dgm:prSet presAssocID="{40A362F5-B4AE-D147-B971-4090F640C835}" presName="spaceBetweenRectangles" presStyleCnt="0"/>
      <dgm:spPr/>
    </dgm:pt>
    <dgm:pt modelId="{5C53CFA0-00B8-5246-87A3-87F7AF60519B}" type="pres">
      <dgm:prSet presAssocID="{FDF8ABF2-E458-D340-B5E2-46E16B4A62CA}" presName="parentLin" presStyleCnt="0"/>
      <dgm:spPr/>
    </dgm:pt>
    <dgm:pt modelId="{98D23C19-A536-1643-8552-A3D3E3CFCC37}" type="pres">
      <dgm:prSet presAssocID="{FDF8ABF2-E458-D340-B5E2-46E16B4A62CA}" presName="parentLeftMargin" presStyleLbl="node1" presStyleIdx="0" presStyleCnt="4"/>
      <dgm:spPr/>
    </dgm:pt>
    <dgm:pt modelId="{1E4C7824-AA14-0141-81DA-6E1B107485F7}" type="pres">
      <dgm:prSet presAssocID="{FDF8ABF2-E458-D340-B5E2-46E16B4A62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8867E0-0FF0-D341-96D8-60D3C59A7CDF}" type="pres">
      <dgm:prSet presAssocID="{FDF8ABF2-E458-D340-B5E2-46E16B4A62CA}" presName="negativeSpace" presStyleCnt="0"/>
      <dgm:spPr/>
    </dgm:pt>
    <dgm:pt modelId="{70436CEB-5736-3148-8EF2-3982380B8700}" type="pres">
      <dgm:prSet presAssocID="{FDF8ABF2-E458-D340-B5E2-46E16B4A62CA}" presName="childText" presStyleLbl="conFgAcc1" presStyleIdx="1" presStyleCnt="4">
        <dgm:presLayoutVars>
          <dgm:bulletEnabled val="1"/>
        </dgm:presLayoutVars>
      </dgm:prSet>
      <dgm:spPr/>
    </dgm:pt>
    <dgm:pt modelId="{5C0AAC5D-0421-424F-8DF6-E621AAF9482E}" type="pres">
      <dgm:prSet presAssocID="{C7205E79-4F3A-7244-877D-329EE602F189}" presName="spaceBetweenRectangles" presStyleCnt="0"/>
      <dgm:spPr/>
    </dgm:pt>
    <dgm:pt modelId="{E80F7FFB-17AC-BF46-8C43-0FAF8679666F}" type="pres">
      <dgm:prSet presAssocID="{6EA26793-AE44-0240-BD8D-1B52B1C88CFA}" presName="parentLin" presStyleCnt="0"/>
      <dgm:spPr/>
    </dgm:pt>
    <dgm:pt modelId="{85A63521-8551-0940-801B-0355EE0D4C10}" type="pres">
      <dgm:prSet presAssocID="{6EA26793-AE44-0240-BD8D-1B52B1C88CFA}" presName="parentLeftMargin" presStyleLbl="node1" presStyleIdx="1" presStyleCnt="4"/>
      <dgm:spPr/>
    </dgm:pt>
    <dgm:pt modelId="{8C954326-C160-3048-89C1-7D186DAEB526}" type="pres">
      <dgm:prSet presAssocID="{6EA26793-AE44-0240-BD8D-1B52B1C88C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23351B-4022-814A-9B4B-3E8926444FBA}" type="pres">
      <dgm:prSet presAssocID="{6EA26793-AE44-0240-BD8D-1B52B1C88CFA}" presName="negativeSpace" presStyleCnt="0"/>
      <dgm:spPr/>
    </dgm:pt>
    <dgm:pt modelId="{D946B0DB-6554-584A-AF0B-66163FD1D4E0}" type="pres">
      <dgm:prSet presAssocID="{6EA26793-AE44-0240-BD8D-1B52B1C88CFA}" presName="childText" presStyleLbl="conFgAcc1" presStyleIdx="2" presStyleCnt="4">
        <dgm:presLayoutVars>
          <dgm:bulletEnabled val="1"/>
        </dgm:presLayoutVars>
      </dgm:prSet>
      <dgm:spPr/>
    </dgm:pt>
    <dgm:pt modelId="{D9992C93-65EA-4F46-849D-EF8E5CB7E216}" type="pres">
      <dgm:prSet presAssocID="{767F1EF6-FD7B-7341-9B0E-A5004726D3E4}" presName="spaceBetweenRectangles" presStyleCnt="0"/>
      <dgm:spPr/>
    </dgm:pt>
    <dgm:pt modelId="{0E4A75EE-147C-7746-BD44-F72CA42964A3}" type="pres">
      <dgm:prSet presAssocID="{35390DDB-5A26-2F44-BFEB-1E164F1B14E0}" presName="parentLin" presStyleCnt="0"/>
      <dgm:spPr/>
    </dgm:pt>
    <dgm:pt modelId="{564BE957-46C7-754D-8598-D567E206663F}" type="pres">
      <dgm:prSet presAssocID="{35390DDB-5A26-2F44-BFEB-1E164F1B14E0}" presName="parentLeftMargin" presStyleLbl="node1" presStyleIdx="2" presStyleCnt="4"/>
      <dgm:spPr/>
    </dgm:pt>
    <dgm:pt modelId="{2C5CC34F-9093-0D4E-9798-B67ED289FB36}" type="pres">
      <dgm:prSet presAssocID="{35390DDB-5A26-2F44-BFEB-1E164F1B14E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416EAA9-2417-7C45-AB1C-637A98338632}" type="pres">
      <dgm:prSet presAssocID="{35390DDB-5A26-2F44-BFEB-1E164F1B14E0}" presName="negativeSpace" presStyleCnt="0"/>
      <dgm:spPr/>
    </dgm:pt>
    <dgm:pt modelId="{74EE3623-E6F8-DC48-8CCD-C77136A074B5}" type="pres">
      <dgm:prSet presAssocID="{35390DDB-5A26-2F44-BFEB-1E164F1B14E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BF2B911-8EFD-D04D-B8DF-A91AEF6F45B3}" type="presOf" srcId="{9201C979-5057-8A46-9E6F-1866885BA011}" destId="{6289357D-DCDD-264D-8B70-8670AE5B952C}" srcOrd="1" destOrd="0" presId="urn:microsoft.com/office/officeart/2005/8/layout/list1"/>
    <dgm:cxn modelId="{57CA88E3-0E7F-C44A-8B26-95E4C7642B46}" type="presOf" srcId="{707E5AE2-2E77-B34A-843A-59494D7BD234}" destId="{F0801465-BE8F-F344-A62A-FA196C3F01F5}" srcOrd="0" destOrd="0" presId="urn:microsoft.com/office/officeart/2005/8/layout/list1"/>
    <dgm:cxn modelId="{4C15CACC-2433-E446-A642-24850B6A9A78}" srcId="{FDF8ABF2-E458-D340-B5E2-46E16B4A62CA}" destId="{9D5F44B8-0639-F349-9B82-C61D73DC6958}" srcOrd="1" destOrd="0" parTransId="{1801647B-22B4-0349-9035-EA8967F85849}" sibTransId="{05EB9F8B-0C20-AF44-B44B-FA9F95A918C7}"/>
    <dgm:cxn modelId="{2ED1B746-3E05-454D-8CC9-BB803A711707}" srcId="{9201C979-5057-8A46-9E6F-1866885BA011}" destId="{79428C71-538B-7B4D-B687-F6A46CFC5A70}" srcOrd="1" destOrd="0" parTransId="{A367E63D-BD80-BF46-AB25-79DC829B80CD}" sibTransId="{9B31A2B8-29F1-B046-8174-A63CF1601514}"/>
    <dgm:cxn modelId="{90715FE9-EDDD-D44B-9510-847C72E11784}" type="presOf" srcId="{4D1295C6-A2FE-F146-9D14-D6EA7D2B7515}" destId="{74EE3623-E6F8-DC48-8CCD-C77136A074B5}" srcOrd="0" destOrd="0" presId="urn:microsoft.com/office/officeart/2005/8/layout/list1"/>
    <dgm:cxn modelId="{84BA6AEF-B656-F940-AB25-193F980252AA}" srcId="{FDF8ABF2-E458-D340-B5E2-46E16B4A62CA}" destId="{73E8F110-F215-394B-840D-1BFA14762E3D}" srcOrd="0" destOrd="0" parTransId="{D8E3C5DB-1A94-8C4A-9407-A67E02199092}" sibTransId="{2D07FFDC-0C56-7549-B98E-EF474BC76FCE}"/>
    <dgm:cxn modelId="{7F42274F-8091-E944-8312-8E27E4E8094A}" type="presOf" srcId="{FDF8ABF2-E458-D340-B5E2-46E16B4A62CA}" destId="{1E4C7824-AA14-0141-81DA-6E1B107485F7}" srcOrd="1" destOrd="0" presId="urn:microsoft.com/office/officeart/2005/8/layout/list1"/>
    <dgm:cxn modelId="{DD67B41C-37DF-2644-A961-DF7C5FE13BB2}" srcId="{79428C71-538B-7B4D-B687-F6A46CFC5A70}" destId="{9AB634AE-683A-6343-B5DA-834FB4F6F1FE}" srcOrd="1" destOrd="0" parTransId="{C9814F0A-0934-944A-9D41-F149DCA3914C}" sibTransId="{A5FA6529-2C93-4947-A238-BEABD8F9435C}"/>
    <dgm:cxn modelId="{890CC955-A454-6448-A790-3771836BE71B}" type="presOf" srcId="{6EA26793-AE44-0240-BD8D-1B52B1C88CFA}" destId="{85A63521-8551-0940-801B-0355EE0D4C10}" srcOrd="0" destOrd="0" presId="urn:microsoft.com/office/officeart/2005/8/layout/list1"/>
    <dgm:cxn modelId="{0300F146-BCED-8349-BDDA-569A7A06505B}" type="presOf" srcId="{9201C979-5057-8A46-9E6F-1866885BA011}" destId="{0BA7B948-8258-0144-A475-3166AF19020D}" srcOrd="0" destOrd="0" presId="urn:microsoft.com/office/officeart/2005/8/layout/list1"/>
    <dgm:cxn modelId="{C39516F9-6918-5943-8FBB-AB5E9F0378A6}" type="presOf" srcId="{FDF8ABF2-E458-D340-B5E2-46E16B4A62CA}" destId="{98D23C19-A536-1643-8552-A3D3E3CFCC37}" srcOrd="0" destOrd="0" presId="urn:microsoft.com/office/officeart/2005/8/layout/list1"/>
    <dgm:cxn modelId="{498FC25D-C517-8149-8ACC-041F52D6218C}" type="presOf" srcId="{35390DDB-5A26-2F44-BFEB-1E164F1B14E0}" destId="{564BE957-46C7-754D-8598-D567E206663F}" srcOrd="0" destOrd="0" presId="urn:microsoft.com/office/officeart/2005/8/layout/list1"/>
    <dgm:cxn modelId="{1443C166-F50B-8E48-B28A-5B429A089E30}" type="presOf" srcId="{35390DDB-5A26-2F44-BFEB-1E164F1B14E0}" destId="{2C5CC34F-9093-0D4E-9798-B67ED289FB36}" srcOrd="1" destOrd="0" presId="urn:microsoft.com/office/officeart/2005/8/layout/list1"/>
    <dgm:cxn modelId="{9D0EE046-453E-F14A-AB6E-A510AB5FA00C}" srcId="{85A33F78-DFA3-4241-8D2E-FD9B12306B85}" destId="{35390DDB-5A26-2F44-BFEB-1E164F1B14E0}" srcOrd="3" destOrd="0" parTransId="{C9FB2B65-324C-F449-A069-3C2710E801ED}" sibTransId="{75011404-DDB3-3F42-8E84-C65F1838B238}"/>
    <dgm:cxn modelId="{A22D76C7-48A5-7044-87EE-6629A1BFCD5E}" type="presOf" srcId="{6EA26793-AE44-0240-BD8D-1B52B1C88CFA}" destId="{8C954326-C160-3048-89C1-7D186DAEB526}" srcOrd="1" destOrd="0" presId="urn:microsoft.com/office/officeart/2005/8/layout/list1"/>
    <dgm:cxn modelId="{966AEA80-350B-A84D-8BF6-1B767106C771}" srcId="{6EA26793-AE44-0240-BD8D-1B52B1C88CFA}" destId="{EBE3AD6B-5911-E549-9173-52F02D5FA1CF}" srcOrd="0" destOrd="0" parTransId="{AE7A0B3B-EFB9-3445-92CA-832B98A4D816}" sibTransId="{14690DE3-F537-3242-B17D-EEB09A15ED07}"/>
    <dgm:cxn modelId="{0C67F4B9-CD9F-9D47-A2F9-473B015922B0}" srcId="{35390DDB-5A26-2F44-BFEB-1E164F1B14E0}" destId="{4D1295C6-A2FE-F146-9D14-D6EA7D2B7515}" srcOrd="0" destOrd="0" parTransId="{F62488E4-5C8A-6E47-9BBD-0146DE6BFDA9}" sibTransId="{B0E86BC9-A76C-934A-BE06-1B5710A8B9BE}"/>
    <dgm:cxn modelId="{E6A654C6-533F-9942-933C-5419CC9C699E}" type="presOf" srcId="{07327BCC-9626-1345-8618-B6E06536E251}" destId="{D946B0DB-6554-584A-AF0B-66163FD1D4E0}" srcOrd="0" destOrd="1" presId="urn:microsoft.com/office/officeart/2005/8/layout/list1"/>
    <dgm:cxn modelId="{EA4221BC-1827-0D4B-90B1-C35C0BED352F}" srcId="{9201C979-5057-8A46-9E6F-1866885BA011}" destId="{707E5AE2-2E77-B34A-843A-59494D7BD234}" srcOrd="0" destOrd="0" parTransId="{37672A9F-2CAA-A046-9844-316FBB0B6877}" sibTransId="{BDFAA6E7-943E-BA42-930E-3DE1F7F97779}"/>
    <dgm:cxn modelId="{61941F16-8FED-FC41-A738-2D411663BE5F}" srcId="{85A33F78-DFA3-4241-8D2E-FD9B12306B85}" destId="{FDF8ABF2-E458-D340-B5E2-46E16B4A62CA}" srcOrd="1" destOrd="0" parTransId="{F19EE0F0-9972-124A-8156-487C7D7634DF}" sibTransId="{C7205E79-4F3A-7244-877D-329EE602F189}"/>
    <dgm:cxn modelId="{F92EEAB3-BF84-8E45-96BB-00789E68501C}" srcId="{85A33F78-DFA3-4241-8D2E-FD9B12306B85}" destId="{6EA26793-AE44-0240-BD8D-1B52B1C88CFA}" srcOrd="2" destOrd="0" parTransId="{4D833B9F-CDE4-5449-973F-0C342D33DCB6}" sibTransId="{767F1EF6-FD7B-7341-9B0E-A5004726D3E4}"/>
    <dgm:cxn modelId="{10AB8344-CDC6-EE4B-A3F2-C3716FB04C45}" type="presOf" srcId="{85A33F78-DFA3-4241-8D2E-FD9B12306B85}" destId="{4397CA78-4A1B-C045-9D7B-94D9D7197C27}" srcOrd="0" destOrd="0" presId="urn:microsoft.com/office/officeart/2005/8/layout/list1"/>
    <dgm:cxn modelId="{4E432ABA-9FCE-E14F-BCC3-FDA26A207BAD}" type="presOf" srcId="{73E8F110-F215-394B-840D-1BFA14762E3D}" destId="{70436CEB-5736-3148-8EF2-3982380B8700}" srcOrd="0" destOrd="0" presId="urn:microsoft.com/office/officeart/2005/8/layout/list1"/>
    <dgm:cxn modelId="{C4F675A4-1E16-0845-95FD-BA609F7C4128}" type="presOf" srcId="{A8345D1E-4EDD-A844-A056-2BEC648417E6}" destId="{F0801465-BE8F-F344-A62A-FA196C3F01F5}" srcOrd="0" destOrd="2" presId="urn:microsoft.com/office/officeart/2005/8/layout/list1"/>
    <dgm:cxn modelId="{2618DEE4-F15D-B84E-BA6B-45BA48B994D6}" srcId="{85A33F78-DFA3-4241-8D2E-FD9B12306B85}" destId="{9201C979-5057-8A46-9E6F-1866885BA011}" srcOrd="0" destOrd="0" parTransId="{F100C452-962E-324F-B948-7EDD5F92D126}" sibTransId="{40A362F5-B4AE-D147-B971-4090F640C835}"/>
    <dgm:cxn modelId="{A1DDCF70-07E2-F74B-88E5-51FA4B72AC7E}" srcId="{79428C71-538B-7B4D-B687-F6A46CFC5A70}" destId="{A8345D1E-4EDD-A844-A056-2BEC648417E6}" srcOrd="0" destOrd="0" parTransId="{895B05ED-814C-AD45-BC73-42740588FB7F}" sibTransId="{AAD657FA-9F77-BA49-9C43-3EB426C30979}"/>
    <dgm:cxn modelId="{500C0F3F-94B7-7742-8B40-FEC1487AB470}" type="presOf" srcId="{79428C71-538B-7B4D-B687-F6A46CFC5A70}" destId="{F0801465-BE8F-F344-A62A-FA196C3F01F5}" srcOrd="0" destOrd="1" presId="urn:microsoft.com/office/officeart/2005/8/layout/list1"/>
    <dgm:cxn modelId="{D0555B57-782D-E14B-8D57-9852F1D3B7F5}" type="presOf" srcId="{EBE3AD6B-5911-E549-9173-52F02D5FA1CF}" destId="{D946B0DB-6554-584A-AF0B-66163FD1D4E0}" srcOrd="0" destOrd="0" presId="urn:microsoft.com/office/officeart/2005/8/layout/list1"/>
    <dgm:cxn modelId="{70F7DC7A-73F2-DB46-9931-76ACA3819B11}" srcId="{6EA26793-AE44-0240-BD8D-1B52B1C88CFA}" destId="{07327BCC-9626-1345-8618-B6E06536E251}" srcOrd="1" destOrd="0" parTransId="{90F49440-A288-0540-B60F-9628F5E3711F}" sibTransId="{FC77A8D9-A397-9245-90BD-FCF200E17135}"/>
    <dgm:cxn modelId="{8A166DA1-9948-9E46-9EFC-180D5FAE1E76}" srcId="{FDF8ABF2-E458-D340-B5E2-46E16B4A62CA}" destId="{1E11FCA2-0074-F649-B208-76769FBE81AB}" srcOrd="2" destOrd="0" parTransId="{BCEE3DBE-7941-434B-8625-C01F6A079809}" sibTransId="{21741A8C-87D7-9A40-BB46-01151899FC8B}"/>
    <dgm:cxn modelId="{C26D0C72-1696-014B-8E09-4AA6721B5744}" type="presOf" srcId="{9D5F44B8-0639-F349-9B82-C61D73DC6958}" destId="{70436CEB-5736-3148-8EF2-3982380B8700}" srcOrd="0" destOrd="1" presId="urn:microsoft.com/office/officeart/2005/8/layout/list1"/>
    <dgm:cxn modelId="{A463FB39-E8D3-BD49-AF9C-E9F7B01BCBB4}" type="presOf" srcId="{9AB634AE-683A-6343-B5DA-834FB4F6F1FE}" destId="{F0801465-BE8F-F344-A62A-FA196C3F01F5}" srcOrd="0" destOrd="3" presId="urn:microsoft.com/office/officeart/2005/8/layout/list1"/>
    <dgm:cxn modelId="{0EFAB560-C92F-EA4C-9E2A-A70AA18087FE}" type="presOf" srcId="{1E11FCA2-0074-F649-B208-76769FBE81AB}" destId="{70436CEB-5736-3148-8EF2-3982380B8700}" srcOrd="0" destOrd="2" presId="urn:microsoft.com/office/officeart/2005/8/layout/list1"/>
    <dgm:cxn modelId="{585CBA7A-5B96-F049-9D4E-E46F8B605D1C}" type="presParOf" srcId="{4397CA78-4A1B-C045-9D7B-94D9D7197C27}" destId="{41040EEE-95B1-A345-BF38-E0ADB792B8E5}" srcOrd="0" destOrd="0" presId="urn:microsoft.com/office/officeart/2005/8/layout/list1"/>
    <dgm:cxn modelId="{2C599719-BEA1-B945-A773-5B8D3373129E}" type="presParOf" srcId="{41040EEE-95B1-A345-BF38-E0ADB792B8E5}" destId="{0BA7B948-8258-0144-A475-3166AF19020D}" srcOrd="0" destOrd="0" presId="urn:microsoft.com/office/officeart/2005/8/layout/list1"/>
    <dgm:cxn modelId="{BBF0B80B-5815-8B4C-A62C-C5B94FD1CF39}" type="presParOf" srcId="{41040EEE-95B1-A345-BF38-E0ADB792B8E5}" destId="{6289357D-DCDD-264D-8B70-8670AE5B952C}" srcOrd="1" destOrd="0" presId="urn:microsoft.com/office/officeart/2005/8/layout/list1"/>
    <dgm:cxn modelId="{346A8825-3AED-0142-8593-D9CA2994F717}" type="presParOf" srcId="{4397CA78-4A1B-C045-9D7B-94D9D7197C27}" destId="{591A81AF-7A9F-5747-A7B6-4AACD6AAFE2C}" srcOrd="1" destOrd="0" presId="urn:microsoft.com/office/officeart/2005/8/layout/list1"/>
    <dgm:cxn modelId="{46A57A22-F541-8342-B5F2-EC3891C63D7F}" type="presParOf" srcId="{4397CA78-4A1B-C045-9D7B-94D9D7197C27}" destId="{F0801465-BE8F-F344-A62A-FA196C3F01F5}" srcOrd="2" destOrd="0" presId="urn:microsoft.com/office/officeart/2005/8/layout/list1"/>
    <dgm:cxn modelId="{08744895-02B4-4D4D-897E-6DF9A4AF3599}" type="presParOf" srcId="{4397CA78-4A1B-C045-9D7B-94D9D7197C27}" destId="{970542C3-B265-FC4E-96AD-A2B4059C25B3}" srcOrd="3" destOrd="0" presId="urn:microsoft.com/office/officeart/2005/8/layout/list1"/>
    <dgm:cxn modelId="{6A95F56E-35ED-054E-8695-B578F50DA277}" type="presParOf" srcId="{4397CA78-4A1B-C045-9D7B-94D9D7197C27}" destId="{5C53CFA0-00B8-5246-87A3-87F7AF60519B}" srcOrd="4" destOrd="0" presId="urn:microsoft.com/office/officeart/2005/8/layout/list1"/>
    <dgm:cxn modelId="{F79E6C63-C937-3C41-AC21-B4E9A7D5EBDB}" type="presParOf" srcId="{5C53CFA0-00B8-5246-87A3-87F7AF60519B}" destId="{98D23C19-A536-1643-8552-A3D3E3CFCC37}" srcOrd="0" destOrd="0" presId="urn:microsoft.com/office/officeart/2005/8/layout/list1"/>
    <dgm:cxn modelId="{6C828CFF-E39C-ED4E-AF87-9A64051348DC}" type="presParOf" srcId="{5C53CFA0-00B8-5246-87A3-87F7AF60519B}" destId="{1E4C7824-AA14-0141-81DA-6E1B107485F7}" srcOrd="1" destOrd="0" presId="urn:microsoft.com/office/officeart/2005/8/layout/list1"/>
    <dgm:cxn modelId="{9E1F32E9-BCFB-F143-B831-8BD553FA9995}" type="presParOf" srcId="{4397CA78-4A1B-C045-9D7B-94D9D7197C27}" destId="{E68867E0-0FF0-D341-96D8-60D3C59A7CDF}" srcOrd="5" destOrd="0" presId="urn:microsoft.com/office/officeart/2005/8/layout/list1"/>
    <dgm:cxn modelId="{E542ED15-CF16-3D43-A56D-5448F18BA25A}" type="presParOf" srcId="{4397CA78-4A1B-C045-9D7B-94D9D7197C27}" destId="{70436CEB-5736-3148-8EF2-3982380B8700}" srcOrd="6" destOrd="0" presId="urn:microsoft.com/office/officeart/2005/8/layout/list1"/>
    <dgm:cxn modelId="{B1E88EA4-8E94-A641-8A0D-0CB81B82B1CF}" type="presParOf" srcId="{4397CA78-4A1B-C045-9D7B-94D9D7197C27}" destId="{5C0AAC5D-0421-424F-8DF6-E621AAF9482E}" srcOrd="7" destOrd="0" presId="urn:microsoft.com/office/officeart/2005/8/layout/list1"/>
    <dgm:cxn modelId="{044D703D-79C7-F146-B347-B837652526A9}" type="presParOf" srcId="{4397CA78-4A1B-C045-9D7B-94D9D7197C27}" destId="{E80F7FFB-17AC-BF46-8C43-0FAF8679666F}" srcOrd="8" destOrd="0" presId="urn:microsoft.com/office/officeart/2005/8/layout/list1"/>
    <dgm:cxn modelId="{19F6C0B7-EB57-4D4A-8B4D-289DB57B6F2D}" type="presParOf" srcId="{E80F7FFB-17AC-BF46-8C43-0FAF8679666F}" destId="{85A63521-8551-0940-801B-0355EE0D4C10}" srcOrd="0" destOrd="0" presId="urn:microsoft.com/office/officeart/2005/8/layout/list1"/>
    <dgm:cxn modelId="{6129909E-6AA8-E94C-AED5-D1D36A253E13}" type="presParOf" srcId="{E80F7FFB-17AC-BF46-8C43-0FAF8679666F}" destId="{8C954326-C160-3048-89C1-7D186DAEB526}" srcOrd="1" destOrd="0" presId="urn:microsoft.com/office/officeart/2005/8/layout/list1"/>
    <dgm:cxn modelId="{F6667CFF-13DD-854E-AB69-87BA69807FA9}" type="presParOf" srcId="{4397CA78-4A1B-C045-9D7B-94D9D7197C27}" destId="{2723351B-4022-814A-9B4B-3E8926444FBA}" srcOrd="9" destOrd="0" presId="urn:microsoft.com/office/officeart/2005/8/layout/list1"/>
    <dgm:cxn modelId="{099055F9-EA73-6749-A54A-0144DFE63526}" type="presParOf" srcId="{4397CA78-4A1B-C045-9D7B-94D9D7197C27}" destId="{D946B0DB-6554-584A-AF0B-66163FD1D4E0}" srcOrd="10" destOrd="0" presId="urn:microsoft.com/office/officeart/2005/8/layout/list1"/>
    <dgm:cxn modelId="{1993D9B1-8BE5-AE4C-A74D-34C8EF6BB466}" type="presParOf" srcId="{4397CA78-4A1B-C045-9D7B-94D9D7197C27}" destId="{D9992C93-65EA-4F46-849D-EF8E5CB7E216}" srcOrd="11" destOrd="0" presId="urn:microsoft.com/office/officeart/2005/8/layout/list1"/>
    <dgm:cxn modelId="{E999A4EB-FEA7-0F42-82B7-E7FE1512D764}" type="presParOf" srcId="{4397CA78-4A1B-C045-9D7B-94D9D7197C27}" destId="{0E4A75EE-147C-7746-BD44-F72CA42964A3}" srcOrd="12" destOrd="0" presId="urn:microsoft.com/office/officeart/2005/8/layout/list1"/>
    <dgm:cxn modelId="{46EF99C9-995B-4442-96CB-0B0D908F173C}" type="presParOf" srcId="{0E4A75EE-147C-7746-BD44-F72CA42964A3}" destId="{564BE957-46C7-754D-8598-D567E206663F}" srcOrd="0" destOrd="0" presId="urn:microsoft.com/office/officeart/2005/8/layout/list1"/>
    <dgm:cxn modelId="{DCDB717A-6BDC-4446-8A3A-FBAFEA2CD878}" type="presParOf" srcId="{0E4A75EE-147C-7746-BD44-F72CA42964A3}" destId="{2C5CC34F-9093-0D4E-9798-B67ED289FB36}" srcOrd="1" destOrd="0" presId="urn:microsoft.com/office/officeart/2005/8/layout/list1"/>
    <dgm:cxn modelId="{A8330A8F-F9EC-6C42-B008-B5451C570D3E}" type="presParOf" srcId="{4397CA78-4A1B-C045-9D7B-94D9D7197C27}" destId="{4416EAA9-2417-7C45-AB1C-637A98338632}" srcOrd="13" destOrd="0" presId="urn:microsoft.com/office/officeart/2005/8/layout/list1"/>
    <dgm:cxn modelId="{6E5D93BA-7DF6-DF47-BF7E-F158B365DDC3}" type="presParOf" srcId="{4397CA78-4A1B-C045-9D7B-94D9D7197C27}" destId="{74EE3623-E6F8-DC48-8CCD-C77136A074B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44C0B-A030-5247-90B1-89EF932A5583}">
      <dsp:nvSpPr>
        <dsp:cNvPr id="0" name=""/>
        <dsp:cNvSpPr/>
      </dsp:nvSpPr>
      <dsp:spPr>
        <a:xfrm>
          <a:off x="0" y="235663"/>
          <a:ext cx="3429000" cy="13923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70764" rIns="266129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Getters/Setters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For Loops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Methods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Exceptions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Variables</a:t>
          </a:r>
          <a:endParaRPr lang="en-US" sz="1300" kern="1200"/>
        </a:p>
      </dsp:txBody>
      <dsp:txXfrm>
        <a:off x="0" y="235663"/>
        <a:ext cx="3429000" cy="1392300"/>
      </dsp:txXfrm>
    </dsp:sp>
    <dsp:sp modelId="{512D56C1-3353-1540-9792-6AB352BEA7F8}">
      <dsp:nvSpPr>
        <dsp:cNvPr id="0" name=""/>
        <dsp:cNvSpPr/>
      </dsp:nvSpPr>
      <dsp:spPr>
        <a:xfrm>
          <a:off x="171450" y="43783"/>
          <a:ext cx="240030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Course 1, 2</a:t>
          </a:r>
          <a:endParaRPr lang="en-US" sz="1300" kern="1200"/>
        </a:p>
      </dsp:txBody>
      <dsp:txXfrm>
        <a:off x="190184" y="62517"/>
        <a:ext cx="2362832" cy="346292"/>
      </dsp:txXfrm>
    </dsp:sp>
    <dsp:sp modelId="{3BDC6C0D-08E3-6640-9984-845CA5010FB8}">
      <dsp:nvSpPr>
        <dsp:cNvPr id="0" name=""/>
        <dsp:cNvSpPr/>
      </dsp:nvSpPr>
      <dsp:spPr>
        <a:xfrm>
          <a:off x="0" y="1890044"/>
          <a:ext cx="3429000" cy="5528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70764" rIns="266129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If, If/Else</a:t>
          </a:r>
          <a:endParaRPr lang="en-US" sz="1300" kern="1200"/>
        </a:p>
      </dsp:txBody>
      <dsp:txXfrm>
        <a:off x="0" y="1890044"/>
        <a:ext cx="3429000" cy="552825"/>
      </dsp:txXfrm>
    </dsp:sp>
    <dsp:sp modelId="{2888AC00-3CF4-6B4E-BD60-325D3C955B0F}">
      <dsp:nvSpPr>
        <dsp:cNvPr id="0" name=""/>
        <dsp:cNvSpPr/>
      </dsp:nvSpPr>
      <dsp:spPr>
        <a:xfrm>
          <a:off x="171450" y="1698164"/>
          <a:ext cx="240030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Course 3, 4</a:t>
          </a:r>
          <a:endParaRPr lang="en-US" sz="1300" kern="1200"/>
        </a:p>
      </dsp:txBody>
      <dsp:txXfrm>
        <a:off x="190184" y="1716898"/>
        <a:ext cx="2362832" cy="346292"/>
      </dsp:txXfrm>
    </dsp:sp>
    <dsp:sp modelId="{42E13B53-477C-5043-B220-32DD6802625D}">
      <dsp:nvSpPr>
        <dsp:cNvPr id="0" name=""/>
        <dsp:cNvSpPr/>
      </dsp:nvSpPr>
      <dsp:spPr>
        <a:xfrm>
          <a:off x="0" y="2704949"/>
          <a:ext cx="3429000" cy="7575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70764" rIns="266129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HashMaps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Lists, Arrays</a:t>
          </a:r>
          <a:endParaRPr lang="en-US" sz="1300" kern="1200"/>
        </a:p>
      </dsp:txBody>
      <dsp:txXfrm>
        <a:off x="0" y="2704949"/>
        <a:ext cx="3429000" cy="757575"/>
      </dsp:txXfrm>
    </dsp:sp>
    <dsp:sp modelId="{7B577BF3-683A-5A44-9E49-DC4E3A4241E8}">
      <dsp:nvSpPr>
        <dsp:cNvPr id="0" name=""/>
        <dsp:cNvSpPr/>
      </dsp:nvSpPr>
      <dsp:spPr>
        <a:xfrm>
          <a:off x="171450" y="2513069"/>
          <a:ext cx="240030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Course 5</a:t>
          </a:r>
          <a:endParaRPr lang="en-US" sz="1300" kern="1200"/>
        </a:p>
      </dsp:txBody>
      <dsp:txXfrm>
        <a:off x="190184" y="2531803"/>
        <a:ext cx="2362832" cy="346292"/>
      </dsp:txXfrm>
    </dsp:sp>
    <dsp:sp modelId="{FF2847CA-2959-5047-A62F-429799CA62E2}">
      <dsp:nvSpPr>
        <dsp:cNvPr id="0" name=""/>
        <dsp:cNvSpPr/>
      </dsp:nvSpPr>
      <dsp:spPr>
        <a:xfrm>
          <a:off x="0" y="3724604"/>
          <a:ext cx="3429000" cy="7575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70764" rIns="266129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Model-View-Controller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String Concatenation</a:t>
          </a:r>
          <a:endParaRPr lang="en-US" sz="1300" kern="1200"/>
        </a:p>
      </dsp:txBody>
      <dsp:txXfrm>
        <a:off x="0" y="3724604"/>
        <a:ext cx="3429000" cy="757575"/>
      </dsp:txXfrm>
    </dsp:sp>
    <dsp:sp modelId="{A18E53B5-BADB-EF46-8212-28DBEB49F90D}">
      <dsp:nvSpPr>
        <dsp:cNvPr id="0" name=""/>
        <dsp:cNvSpPr/>
      </dsp:nvSpPr>
      <dsp:spPr>
        <a:xfrm>
          <a:off x="171450" y="3532724"/>
          <a:ext cx="240030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Course 6</a:t>
          </a:r>
          <a:endParaRPr lang="en-US" sz="1300" kern="1200"/>
        </a:p>
      </dsp:txBody>
      <dsp:txXfrm>
        <a:off x="190184" y="3551458"/>
        <a:ext cx="236283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01465-BE8F-F344-A62A-FA196C3F01F5}">
      <dsp:nvSpPr>
        <dsp:cNvPr id="0" name=""/>
        <dsp:cNvSpPr/>
      </dsp:nvSpPr>
      <dsp:spPr>
        <a:xfrm>
          <a:off x="0" y="235663"/>
          <a:ext cx="4038600" cy="11875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270764" rIns="313440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Object instances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Special Methods</a:t>
          </a:r>
          <a:endParaRPr lang="en-US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Main </a:t>
          </a:r>
          <a:endParaRPr lang="en-US" sz="1300" kern="1200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Constructor</a:t>
          </a:r>
          <a:endParaRPr lang="en-US" sz="1300" kern="1200"/>
        </a:p>
      </dsp:txBody>
      <dsp:txXfrm>
        <a:off x="0" y="235663"/>
        <a:ext cx="4038600" cy="1187550"/>
      </dsp:txXfrm>
    </dsp:sp>
    <dsp:sp modelId="{6289357D-DCDD-264D-8B70-8670AE5B952C}">
      <dsp:nvSpPr>
        <dsp:cNvPr id="0" name=""/>
        <dsp:cNvSpPr/>
      </dsp:nvSpPr>
      <dsp:spPr>
        <a:xfrm>
          <a:off x="201930" y="43783"/>
          <a:ext cx="282702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Course 7</a:t>
          </a:r>
          <a:endParaRPr lang="en-US" sz="1300" kern="1200"/>
        </a:p>
      </dsp:txBody>
      <dsp:txXfrm>
        <a:off x="220664" y="62517"/>
        <a:ext cx="2789552" cy="346292"/>
      </dsp:txXfrm>
    </dsp:sp>
    <dsp:sp modelId="{70436CEB-5736-3148-8EF2-3982380B8700}">
      <dsp:nvSpPr>
        <dsp:cNvPr id="0" name=""/>
        <dsp:cNvSpPr/>
      </dsp:nvSpPr>
      <dsp:spPr>
        <a:xfrm>
          <a:off x="0" y="1685294"/>
          <a:ext cx="4038600" cy="9623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270764" rIns="313440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Foreach Loops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ArrayLists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Events</a:t>
          </a:r>
          <a:endParaRPr lang="en-US" sz="1300" kern="1200"/>
        </a:p>
      </dsp:txBody>
      <dsp:txXfrm>
        <a:off x="0" y="1685294"/>
        <a:ext cx="4038600" cy="962325"/>
      </dsp:txXfrm>
    </dsp:sp>
    <dsp:sp modelId="{1E4C7824-AA14-0141-81DA-6E1B107485F7}">
      <dsp:nvSpPr>
        <dsp:cNvPr id="0" name=""/>
        <dsp:cNvSpPr/>
      </dsp:nvSpPr>
      <dsp:spPr>
        <a:xfrm>
          <a:off x="201930" y="1493413"/>
          <a:ext cx="282702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Course 8</a:t>
          </a:r>
          <a:endParaRPr lang="en-US" sz="1300" kern="1200"/>
        </a:p>
      </dsp:txBody>
      <dsp:txXfrm>
        <a:off x="220664" y="1512147"/>
        <a:ext cx="2789552" cy="346292"/>
      </dsp:txXfrm>
    </dsp:sp>
    <dsp:sp modelId="{D946B0DB-6554-584A-AF0B-66163FD1D4E0}">
      <dsp:nvSpPr>
        <dsp:cNvPr id="0" name=""/>
        <dsp:cNvSpPr/>
      </dsp:nvSpPr>
      <dsp:spPr>
        <a:xfrm>
          <a:off x="0" y="2909699"/>
          <a:ext cx="4038600" cy="7575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270764" rIns="313440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Do/While Loops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smtClean="0"/>
            <a:t>Unit Tests / TDD</a:t>
          </a:r>
          <a:endParaRPr lang="en-US" sz="1300" kern="1200"/>
        </a:p>
      </dsp:txBody>
      <dsp:txXfrm>
        <a:off x="0" y="2909699"/>
        <a:ext cx="4038600" cy="757575"/>
      </dsp:txXfrm>
    </dsp:sp>
    <dsp:sp modelId="{8C954326-C160-3048-89C1-7D186DAEB526}">
      <dsp:nvSpPr>
        <dsp:cNvPr id="0" name=""/>
        <dsp:cNvSpPr/>
      </dsp:nvSpPr>
      <dsp:spPr>
        <a:xfrm>
          <a:off x="201930" y="2717819"/>
          <a:ext cx="282702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smtClean="0"/>
            <a:t>Course 9</a:t>
          </a:r>
          <a:endParaRPr lang="en-US" sz="1300" kern="1200"/>
        </a:p>
      </dsp:txBody>
      <dsp:txXfrm>
        <a:off x="220664" y="2736553"/>
        <a:ext cx="2789552" cy="346292"/>
      </dsp:txXfrm>
    </dsp:sp>
    <dsp:sp modelId="{74EE3623-E6F8-DC48-8CCD-C77136A074B5}">
      <dsp:nvSpPr>
        <dsp:cNvPr id="0" name=""/>
        <dsp:cNvSpPr/>
      </dsp:nvSpPr>
      <dsp:spPr>
        <a:xfrm>
          <a:off x="0" y="3929354"/>
          <a:ext cx="4038600" cy="55282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270764" rIns="313440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List</a:t>
          </a:r>
          <a:endParaRPr lang="en-US" sz="1300" kern="1200" dirty="0"/>
        </a:p>
      </dsp:txBody>
      <dsp:txXfrm>
        <a:off x="0" y="3929354"/>
        <a:ext cx="4038600" cy="552825"/>
      </dsp:txXfrm>
    </dsp:sp>
    <dsp:sp modelId="{2C5CC34F-9093-0D4E-9798-B67ED289FB36}">
      <dsp:nvSpPr>
        <dsp:cNvPr id="0" name=""/>
        <dsp:cNvSpPr/>
      </dsp:nvSpPr>
      <dsp:spPr>
        <a:xfrm>
          <a:off x="201930" y="3737474"/>
          <a:ext cx="282702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/>
            <a:t>Keywords</a:t>
          </a:r>
          <a:endParaRPr lang="en-US" sz="1300" kern="1200" dirty="0"/>
        </a:p>
      </dsp:txBody>
      <dsp:txXfrm>
        <a:off x="220664" y="3756208"/>
        <a:ext cx="278955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88F0B-80B4-E047-8D5A-C9688776895E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9409-16E8-9440-BC6E-08E1A2CE0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from -- http://3.bp.blogspot.com/-3YtmXVav-Zw/UL4w3cwhLVI/AAAAAAAAAGI/3svxMuEibQY/s1600/mvc_decoupling_3.PNG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9409-16E8-9440-BC6E-08E1A2CE00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7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http://</a:t>
            </a:r>
            <a:r>
              <a:rPr lang="en-US" dirty="0" err="1" smtClean="0"/>
              <a:t>www.rexegg.com</a:t>
            </a:r>
            <a:r>
              <a:rPr lang="en-US" dirty="0" smtClean="0"/>
              <a:t>/regex-</a:t>
            </a:r>
            <a:r>
              <a:rPr lang="en-US" dirty="0" err="1" smtClean="0"/>
              <a:t>quickstart.html</a:t>
            </a:r>
            <a:r>
              <a:rPr lang="en-US" dirty="0" smtClean="0"/>
              <a:t> and http://</a:t>
            </a:r>
            <a:r>
              <a:rPr lang="en-US" dirty="0" err="1" smtClean="0"/>
              <a:t>www.javacodegeeks.com</a:t>
            </a:r>
            <a:r>
              <a:rPr lang="en-US" dirty="0" smtClean="0"/>
              <a:t>/2012/11/java-regular-expression-tutorial-with-</a:t>
            </a:r>
            <a:r>
              <a:rPr lang="en-US" dirty="0" err="1" smtClean="0"/>
              <a:t>examples.html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9409-16E8-9440-BC6E-08E1A2CE00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Owner\AppData\Local\Microsoft\Windows\Temporary Internet Files\Content.IE5\YYS2FXKQ\MP900439529[1]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t="3420" r="1507" b="358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Chalkboard SE Regular"/>
          <a:ea typeface="+mj-ea"/>
          <a:cs typeface="Chalkboard SE Regular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kern="1200">
          <a:solidFill>
            <a:schemeClr val="bg1"/>
          </a:solidFill>
          <a:latin typeface="Chalkboard SE Regular"/>
          <a:ea typeface="+mn-ea"/>
          <a:cs typeface="Chalkboard SE Regular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bg1"/>
          </a:solidFill>
          <a:latin typeface="Chalkboard SE Regular"/>
          <a:ea typeface="+mn-ea"/>
          <a:cs typeface="Chalkboard SE Regular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kern="1200">
          <a:solidFill>
            <a:schemeClr val="bg1"/>
          </a:solidFill>
          <a:latin typeface="Chalkboard SE Regular"/>
          <a:ea typeface="+mn-ea"/>
          <a:cs typeface="Chalkboard SE Regular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bg1"/>
          </a:solidFill>
          <a:latin typeface="Chalkboard SE Regular"/>
          <a:ea typeface="+mn-ea"/>
          <a:cs typeface="Chalkboard SE Regular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bg1"/>
          </a:solidFill>
          <a:latin typeface="Chalkboard SE Regular"/>
          <a:ea typeface="+mn-ea"/>
          <a:cs typeface="Chalkboard SE Regular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2.jpeg"/><Relationship Id="rId13" Type="http://schemas.microsoft.com/office/2007/relationships/hdphoto" Target="../media/hdphoto2.wdp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3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2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4" Type="http://schemas.openxmlformats.org/officeDocument/2006/relationships/image" Target="../media/image2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Relationship Id="rId3" Type="http://schemas.microsoft.com/office/2007/relationships/hdphoto" Target="../media/hdphoto7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eg"/><Relationship Id="rId3" Type="http://schemas.microsoft.com/office/2007/relationships/hdphoto" Target="../media/hdphoto8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3.wdp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/>
              <a:t>TKPJava </a:t>
            </a:r>
            <a:r>
              <a:rPr lang="en-US" sz="4800" dirty="0" smtClean="0"/>
              <a:t>Language Notes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@LynnLangit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990600"/>
            <a:ext cx="155171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01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a Method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String greeting = “hello”;	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chemeClr val="accent3"/>
                </a:solidFill>
              </a:rPr>
              <a:t>/</a:t>
            </a:r>
            <a:r>
              <a:rPr lang="en-US" sz="3600" i="1" dirty="0" smtClean="0">
                <a:solidFill>
                  <a:schemeClr val="accent3"/>
                </a:solidFill>
              </a:rPr>
              <a:t>/Say </a:t>
            </a:r>
            <a:r>
              <a:rPr lang="en-US" sz="3600" i="1" dirty="0">
                <a:solidFill>
                  <a:schemeClr val="accent3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sz="3600" dirty="0" smtClean="0"/>
              <a:t>sayIt (greeting);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05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Create and Assign Variables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>
                <a:solidFill>
                  <a:srgbClr val="99BE50"/>
                </a:solidFill>
              </a:rPr>
              <a:t>/</a:t>
            </a:r>
            <a:r>
              <a:rPr lang="en-US" sz="3600" i="1" dirty="0">
                <a:solidFill>
                  <a:srgbClr val="99BE50"/>
                </a:solidFill>
              </a:rPr>
              <a:t>/the </a:t>
            </a:r>
            <a:r>
              <a:rPr lang="en-US" sz="3600" i="1" dirty="0">
                <a:solidFill>
                  <a:srgbClr val="FF6600"/>
                </a:solidFill>
              </a:rPr>
              <a:t>current </a:t>
            </a:r>
            <a:r>
              <a:rPr lang="en-US" sz="3600" i="1" dirty="0">
                <a:solidFill>
                  <a:srgbClr val="99BE50"/>
                </a:solidFill>
              </a:rPr>
              <a:t>zipcode is </a:t>
            </a:r>
            <a:r>
              <a:rPr lang="en-US" sz="3600" i="1" dirty="0" smtClean="0">
                <a:solidFill>
                  <a:srgbClr val="99BE50"/>
                </a:solidFill>
              </a:rPr>
              <a:t>90210</a:t>
            </a:r>
            <a:r>
              <a:rPr lang="en-US" sz="36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en-US" sz="36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String zipcode = “90210”;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i="1" dirty="0" smtClean="0"/>
              <a:t>	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78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Increment Variables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int age = 15;</a:t>
            </a:r>
            <a:endParaRPr lang="en-US" sz="3600" i="1" dirty="0"/>
          </a:p>
          <a:p>
            <a:pPr marL="0" indent="0">
              <a:buNone/>
            </a:pPr>
            <a:r>
              <a:rPr lang="en-US" sz="3600" dirty="0" smtClean="0"/>
              <a:t>age += 1;	 	</a:t>
            </a:r>
            <a:r>
              <a:rPr lang="en-US" sz="3600" dirty="0" smtClean="0">
                <a:solidFill>
                  <a:srgbClr val="99BE50"/>
                </a:solidFill>
              </a:rPr>
              <a:t>/</a:t>
            </a:r>
            <a:r>
              <a:rPr lang="en-US" sz="3600" dirty="0" smtClean="0">
                <a:solidFill>
                  <a:srgbClr val="99BE50"/>
                </a:solidFill>
              </a:rPr>
              <a:t>/Shortcut</a:t>
            </a:r>
            <a:endParaRPr lang="en-US" sz="3600" dirty="0" smtClean="0">
              <a:solidFill>
                <a:srgbClr val="99BE50"/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age = age + 1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8162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Increment Variables again…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int age = 16;</a:t>
            </a:r>
            <a:endParaRPr lang="en-US" sz="3600" i="1" dirty="0"/>
          </a:p>
          <a:p>
            <a:pPr marL="0" indent="0">
              <a:buNone/>
            </a:pPr>
            <a:r>
              <a:rPr lang="en-US" sz="3600" dirty="0" smtClean="0"/>
              <a:t>age ++;	 	</a:t>
            </a:r>
            <a:r>
              <a:rPr lang="en-US" sz="3600" dirty="0" smtClean="0">
                <a:solidFill>
                  <a:srgbClr val="99BE50"/>
                </a:solidFill>
              </a:rPr>
              <a:t>/</a:t>
            </a:r>
            <a:r>
              <a:rPr lang="en-US" sz="3600" dirty="0" smtClean="0">
                <a:solidFill>
                  <a:srgbClr val="99BE50"/>
                </a:solidFill>
              </a:rPr>
              <a:t>/Another </a:t>
            </a:r>
            <a:r>
              <a:rPr lang="en-US" sz="3600" dirty="0" smtClean="0">
                <a:solidFill>
                  <a:srgbClr val="99BE50"/>
                </a:solidFill>
              </a:rPr>
              <a:t>shortcut</a:t>
            </a:r>
          </a:p>
          <a:p>
            <a:pPr marL="0" indent="0">
              <a:buNone/>
            </a:pPr>
            <a:r>
              <a:rPr lang="en-US" sz="3600" dirty="0"/>
              <a:t>		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395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3</a:t>
            </a:r>
            <a:endParaRPr lang="en-US" dirty="0"/>
          </a:p>
        </p:txBody>
      </p:sp>
      <p:pic>
        <p:nvPicPr>
          <p:cNvPr id="3" name="Picture 2" descr="L03_Conditiona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2286000" cy="92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17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Conditionals - If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int test = -1;</a:t>
            </a:r>
          </a:p>
          <a:p>
            <a:pPr marL="0" indent="0">
              <a:buNone/>
            </a:pPr>
            <a:r>
              <a:rPr lang="en-US" sz="3600" dirty="0" smtClean="0"/>
              <a:t>if (test &lt; 0) {</a:t>
            </a:r>
          </a:p>
          <a:p>
            <a:pPr marL="0" indent="0">
              <a:buNone/>
            </a:pPr>
            <a:r>
              <a:rPr lang="en-US" sz="3600" i="1" dirty="0"/>
              <a:t>	</a:t>
            </a:r>
            <a:r>
              <a:rPr lang="en-US" sz="3600" i="1" dirty="0" smtClean="0">
                <a:solidFill>
                  <a:srgbClr val="9BBB59"/>
                </a:solidFill>
              </a:rPr>
              <a:t>/</a:t>
            </a:r>
            <a:r>
              <a:rPr lang="en-US" sz="3600" i="1" dirty="0" smtClean="0">
                <a:solidFill>
                  <a:srgbClr val="9BBB59"/>
                </a:solidFill>
              </a:rPr>
              <a:t>/Do </a:t>
            </a:r>
            <a:r>
              <a:rPr lang="en-US" sz="3600" i="1" dirty="0" smtClean="0">
                <a:solidFill>
                  <a:srgbClr val="9BBB59"/>
                </a:solidFill>
              </a:rPr>
              <a:t>something</a:t>
            </a:r>
          </a:p>
          <a:p>
            <a:pPr marL="0" indent="0">
              <a:buNone/>
            </a:pPr>
            <a:r>
              <a:rPr lang="en-US" sz="3600" dirty="0" smtClean="0"/>
              <a:t>}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872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Conditionals – If / Else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743199"/>
          </a:xfrm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int test = 75;</a:t>
            </a:r>
          </a:p>
          <a:p>
            <a:pPr marL="0" indent="0">
              <a:buNone/>
            </a:pPr>
            <a:r>
              <a:rPr lang="en-US" sz="3600" dirty="0" smtClean="0"/>
              <a:t>if (test =&gt; 90)</a:t>
            </a:r>
          </a:p>
          <a:p>
            <a:pPr marL="0" indent="0">
              <a:buNone/>
            </a:pPr>
            <a:r>
              <a:rPr lang="en-US" sz="3600" dirty="0" smtClean="0"/>
              <a:t>	{ </a:t>
            </a:r>
            <a:r>
              <a:rPr lang="en-US" sz="3600" i="1" dirty="0" smtClean="0">
                <a:solidFill>
                  <a:srgbClr val="9BBB59"/>
                </a:solidFill>
              </a:rPr>
              <a:t>/</a:t>
            </a:r>
            <a:r>
              <a:rPr lang="en-US" sz="3600" i="1" dirty="0" smtClean="0">
                <a:solidFill>
                  <a:srgbClr val="9BBB59"/>
                </a:solidFill>
              </a:rPr>
              <a:t>/Do </a:t>
            </a:r>
            <a:r>
              <a:rPr lang="en-US" sz="3600" i="1" dirty="0" smtClean="0">
                <a:solidFill>
                  <a:srgbClr val="9BBB59"/>
                </a:solidFill>
              </a:rPr>
              <a:t>something </a:t>
            </a:r>
            <a:r>
              <a:rPr lang="en-US" sz="3600" dirty="0" smtClean="0"/>
              <a:t>}</a:t>
            </a:r>
          </a:p>
          <a:p>
            <a:pPr marL="0" indent="0">
              <a:buNone/>
            </a:pPr>
            <a:r>
              <a:rPr lang="en-US" sz="3600" dirty="0" smtClean="0"/>
              <a:t>else if (test =&gt; 80)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{  </a:t>
            </a:r>
            <a:r>
              <a:rPr lang="en-US" sz="3600" i="1" dirty="0" smtClean="0">
                <a:solidFill>
                  <a:srgbClr val="9BBB59"/>
                </a:solidFill>
              </a:rPr>
              <a:t>/</a:t>
            </a:r>
            <a:r>
              <a:rPr lang="en-US" sz="3600" i="1" dirty="0" smtClean="0">
                <a:solidFill>
                  <a:srgbClr val="9BBB59"/>
                </a:solidFill>
              </a:rPr>
              <a:t>/Do </a:t>
            </a:r>
            <a:r>
              <a:rPr lang="en-US" sz="3600" i="1" dirty="0" smtClean="0">
                <a:solidFill>
                  <a:srgbClr val="9BBB59"/>
                </a:solidFill>
              </a:rPr>
              <a:t>something else </a:t>
            </a:r>
            <a:r>
              <a:rPr lang="en-US" sz="3600" dirty="0" smtClean="0"/>
              <a:t>}</a:t>
            </a:r>
          </a:p>
          <a:p>
            <a:pPr marL="0" indent="0">
              <a:buNone/>
            </a:pPr>
            <a:r>
              <a:rPr lang="en-US" sz="3600" dirty="0" smtClean="0"/>
              <a:t>else	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{ </a:t>
            </a:r>
            <a:r>
              <a:rPr lang="en-US" dirty="0" smtClean="0"/>
              <a:t> </a:t>
            </a:r>
            <a:r>
              <a:rPr lang="en-US" sz="3600" i="1" dirty="0">
                <a:solidFill>
                  <a:srgbClr val="9BBB59"/>
                </a:solidFill>
              </a:rPr>
              <a:t>/</a:t>
            </a:r>
            <a:r>
              <a:rPr lang="en-US" sz="3600" i="1" dirty="0" smtClean="0">
                <a:solidFill>
                  <a:srgbClr val="9BBB59"/>
                </a:solidFill>
              </a:rPr>
              <a:t>/Do </a:t>
            </a:r>
            <a:r>
              <a:rPr lang="en-US" sz="3600" i="1" dirty="0">
                <a:solidFill>
                  <a:srgbClr val="9BBB59"/>
                </a:solidFill>
              </a:rPr>
              <a:t>something else </a:t>
            </a:r>
            <a:r>
              <a:rPr lang="en-US" sz="3600" dirty="0"/>
              <a:t>} </a:t>
            </a:r>
          </a:p>
        </p:txBody>
      </p:sp>
      <p:pic>
        <p:nvPicPr>
          <p:cNvPr id="6" name="Picture 5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69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5</a:t>
            </a:r>
            <a:endParaRPr lang="en-US" dirty="0"/>
          </a:p>
        </p:txBody>
      </p:sp>
      <p:pic>
        <p:nvPicPr>
          <p:cNvPr id="3" name="Picture 2" descr="L05_Recur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1752600" cy="1446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4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HashMaps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HashMap&lt;Integer, Color&gt; </a:t>
            </a:r>
            <a:r>
              <a:rPr lang="en-US" sz="3600" dirty="0" smtClean="0">
                <a:solidFill>
                  <a:srgbClr val="FF6600"/>
                </a:solidFill>
              </a:rPr>
              <a:t>c</a:t>
            </a:r>
            <a:r>
              <a:rPr lang="en-US" sz="3600" dirty="0" smtClean="0"/>
              <a:t> =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new HashMap &lt;Integer, Color&gt; ( );</a:t>
            </a:r>
          </a:p>
          <a:p>
            <a:pPr marL="0" indent="0">
              <a:buNone/>
            </a:pPr>
            <a:r>
              <a:rPr lang="en-US" sz="3600" dirty="0" smtClean="0"/>
              <a:t>	c.put(1,Colors.Reds.Red);</a:t>
            </a:r>
          </a:p>
          <a:p>
            <a:pPr marL="0" indent="0">
              <a:buNone/>
            </a:pPr>
            <a:r>
              <a:rPr lang="en-US" sz="3600" dirty="0" smtClean="0"/>
              <a:t>	c.get(1);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090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Arrays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String words[ ] =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new String[ ] {“hi”,”Java”};</a:t>
            </a:r>
          </a:p>
          <a:p>
            <a:pPr marL="0" indent="0">
              <a:buNone/>
            </a:pPr>
            <a:r>
              <a:rPr lang="en-US" sz="3600" dirty="0" smtClean="0"/>
              <a:t>	words.get[1];		</a:t>
            </a:r>
            <a:r>
              <a:rPr lang="en-US" sz="3600" dirty="0" smtClean="0">
                <a:solidFill>
                  <a:srgbClr val="9BBB59"/>
                </a:solidFill>
              </a:rPr>
              <a:t>/</a:t>
            </a:r>
            <a:r>
              <a:rPr lang="en-US" sz="3600" dirty="0" smtClean="0">
                <a:solidFill>
                  <a:srgbClr val="9BBB59"/>
                </a:solidFill>
              </a:rPr>
              <a:t>/Gets </a:t>
            </a:r>
            <a:r>
              <a:rPr lang="en-US" sz="3600" dirty="0" smtClean="0">
                <a:solidFill>
                  <a:srgbClr val="9BBB59"/>
                </a:solidFill>
              </a:rPr>
              <a:t>“Java”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4960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TKPJava Language Concepts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55897040"/>
              </p:ext>
            </p:extLst>
          </p:nvPr>
        </p:nvGraphicFramePr>
        <p:xfrm>
          <a:off x="1066800" y="1600200"/>
          <a:ext cx="3429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4685245"/>
              </p:ext>
            </p:extLst>
          </p:nvPr>
        </p:nvGraphicFramePr>
        <p:xfrm>
          <a:off x="464820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014356"/>
            <a:ext cx="914400" cy="718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97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More Arrays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848600" cy="2819399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i="1" dirty="0" smtClean="0">
                <a:solidFill>
                  <a:srgbClr val="9BBB59"/>
                </a:solidFill>
              </a:rPr>
              <a:t>/</a:t>
            </a:r>
            <a:r>
              <a:rPr lang="en-US" sz="3600" i="1" dirty="0" smtClean="0">
                <a:solidFill>
                  <a:srgbClr val="9BBB59"/>
                </a:solidFill>
              </a:rPr>
              <a:t>/Simpler </a:t>
            </a:r>
            <a:r>
              <a:rPr lang="en-US" sz="3600" i="1" dirty="0" smtClean="0">
                <a:solidFill>
                  <a:srgbClr val="9BBB59"/>
                </a:solidFill>
              </a:rPr>
              <a:t>set up – fixed length</a:t>
            </a:r>
          </a:p>
          <a:p>
            <a:pPr marL="0" indent="0">
              <a:buNone/>
            </a:pPr>
            <a:r>
              <a:rPr lang="en-US" sz="3600" dirty="0" smtClean="0"/>
              <a:t>int [ ] coins = {1,5,10,25,50};</a:t>
            </a:r>
            <a:endParaRPr lang="en-US" sz="3600" dirty="0" smtClean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	</a:t>
            </a:r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95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6</a:t>
            </a:r>
            <a:endParaRPr lang="en-US" dirty="0"/>
          </a:p>
        </p:txBody>
      </p:sp>
      <p:pic>
        <p:nvPicPr>
          <p:cNvPr id="3" name="Picture 2" descr="L06_MV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76600"/>
            <a:ext cx="3048000" cy="1002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01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String Concatenation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25907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String story = “This is my story”;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9BBB59"/>
                </a:solidFill>
              </a:rPr>
              <a:t>/</a:t>
            </a:r>
            <a:r>
              <a:rPr lang="en-US" sz="3600" dirty="0" smtClean="0">
                <a:solidFill>
                  <a:srgbClr val="9BBB59"/>
                </a:solidFill>
              </a:rPr>
              <a:t>/</a:t>
            </a:r>
            <a:r>
              <a:rPr lang="en-US" sz="3600" dirty="0">
                <a:solidFill>
                  <a:srgbClr val="9BBB59"/>
                </a:solidFill>
              </a:rPr>
              <a:t>A</a:t>
            </a:r>
            <a:r>
              <a:rPr lang="en-US" sz="3600" dirty="0" smtClean="0">
                <a:solidFill>
                  <a:srgbClr val="9BBB59"/>
                </a:solidFill>
              </a:rPr>
              <a:t>dd </a:t>
            </a:r>
            <a:r>
              <a:rPr lang="en-US" sz="3600" dirty="0" smtClean="0">
                <a:solidFill>
                  <a:srgbClr val="9BBB59"/>
                </a:solidFill>
              </a:rPr>
              <a:t>to your story</a:t>
            </a:r>
          </a:p>
          <a:p>
            <a:pPr marL="0" indent="0">
              <a:buNone/>
            </a:pPr>
            <a:r>
              <a:rPr lang="en-US" sz="3600" dirty="0"/>
              <a:t>s</a:t>
            </a:r>
            <a:r>
              <a:rPr lang="en-US" sz="3600" dirty="0" smtClean="0"/>
              <a:t>tory += “. I am ” + 15 + “ years old”;</a:t>
            </a:r>
          </a:p>
          <a:p>
            <a:pPr marL="0" indent="0">
              <a:buNone/>
            </a:pPr>
            <a:endParaRPr lang="en-US" sz="3600" i="1" dirty="0" smtClean="0">
              <a:solidFill>
                <a:srgbClr val="9BBB59"/>
              </a:solidFill>
            </a:endParaRPr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40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RegEx – Regular Expressions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String adverb = “2”;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if </a:t>
            </a:r>
            <a:r>
              <a:rPr lang="en-US" sz="3600" dirty="0" smtClean="0"/>
              <a:t>(adverb.matches</a:t>
            </a:r>
            <a:r>
              <a:rPr lang="en-US" sz="3600" dirty="0" smtClean="0"/>
              <a:t>(“[\\d]*”)</a:t>
            </a:r>
            <a:r>
              <a:rPr lang="en-US" sz="3600" dirty="0" smtClean="0"/>
              <a:t>) </a:t>
            </a:r>
            <a:r>
              <a:rPr lang="en-US" sz="3600" dirty="0" smtClean="0"/>
              <a:t>{</a:t>
            </a:r>
          </a:p>
          <a:p>
            <a:pPr marL="0" indent="0">
              <a:buNone/>
            </a:pPr>
            <a:r>
              <a:rPr lang="en-US" sz="3600" i="1" dirty="0"/>
              <a:t>	</a:t>
            </a:r>
            <a:r>
              <a:rPr lang="en-US" sz="3600" i="1" dirty="0" smtClean="0">
                <a:solidFill>
                  <a:srgbClr val="9BBB59"/>
                </a:solidFill>
              </a:rPr>
              <a:t>/</a:t>
            </a:r>
            <a:r>
              <a:rPr lang="en-US" sz="3600" i="1" dirty="0" smtClean="0">
                <a:solidFill>
                  <a:srgbClr val="9BBB59"/>
                </a:solidFill>
              </a:rPr>
              <a:t>/Checks </a:t>
            </a:r>
            <a:r>
              <a:rPr lang="en-US" sz="3600" i="1" dirty="0" smtClean="0">
                <a:solidFill>
                  <a:srgbClr val="9BBB59"/>
                </a:solidFill>
              </a:rPr>
              <a:t>for </a:t>
            </a:r>
            <a:r>
              <a:rPr lang="en-US" sz="3600" i="1" dirty="0" smtClean="0">
                <a:solidFill>
                  <a:srgbClr val="9BBB59"/>
                </a:solidFill>
              </a:rPr>
              <a:t>pattern match</a:t>
            </a:r>
            <a:endParaRPr lang="en-US" sz="3600" i="1" dirty="0" smtClean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}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08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Model-View-Controller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2590799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3"/>
                </a:solidFill>
              </a:rPr>
              <a:t>/</a:t>
            </a:r>
            <a:r>
              <a:rPr lang="en-US" sz="3600" dirty="0" smtClean="0">
                <a:solidFill>
                  <a:schemeClr val="accent3"/>
                </a:solidFill>
              </a:rPr>
              <a:t>/Model</a:t>
            </a:r>
            <a:endParaRPr lang="en-US" sz="36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String story = “This is my story”;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9BBB59"/>
                </a:solidFill>
              </a:rPr>
              <a:t>/</a:t>
            </a:r>
            <a:r>
              <a:rPr lang="en-US" sz="3600" dirty="0" smtClean="0">
                <a:solidFill>
                  <a:srgbClr val="9BBB59"/>
                </a:solidFill>
              </a:rPr>
              <a:t>/</a:t>
            </a:r>
            <a:r>
              <a:rPr lang="en-US" sz="3600" dirty="0">
                <a:solidFill>
                  <a:srgbClr val="9BBB59"/>
                </a:solidFill>
              </a:rPr>
              <a:t>V</a:t>
            </a:r>
            <a:r>
              <a:rPr lang="en-US" sz="3600" dirty="0" smtClean="0">
                <a:solidFill>
                  <a:srgbClr val="9BBB59"/>
                </a:solidFill>
              </a:rPr>
              <a:t>iew </a:t>
            </a:r>
            <a:r>
              <a:rPr lang="en-US" sz="3600" dirty="0" smtClean="0">
                <a:solidFill>
                  <a:srgbClr val="9BBB59"/>
                </a:solidFill>
              </a:rPr>
              <a:t>and </a:t>
            </a:r>
            <a:r>
              <a:rPr lang="en-US" sz="3600" dirty="0">
                <a:solidFill>
                  <a:srgbClr val="9BBB59"/>
                </a:solidFill>
              </a:rPr>
              <a:t>C</a:t>
            </a:r>
            <a:r>
              <a:rPr lang="en-US" sz="3600" dirty="0" smtClean="0">
                <a:solidFill>
                  <a:srgbClr val="9BBB59"/>
                </a:solidFill>
              </a:rPr>
              <a:t>ontroller</a:t>
            </a:r>
            <a:endParaRPr lang="en-US" sz="3600" dirty="0" smtClean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sz="3600" dirty="0" smtClean="0"/>
              <a:t>MessageBox.showMessage(story);</a:t>
            </a:r>
          </a:p>
          <a:p>
            <a:pPr marL="0" indent="0">
              <a:buNone/>
            </a:pPr>
            <a:endParaRPr lang="en-US" sz="3600" i="1" dirty="0" smtClean="0">
              <a:solidFill>
                <a:srgbClr val="9BBB59"/>
              </a:solidFill>
            </a:endParaRPr>
          </a:p>
        </p:txBody>
      </p:sp>
      <p:pic>
        <p:nvPicPr>
          <p:cNvPr id="5" name="Picture 4" descr="Screen Shot 2015-11-15 at 12.45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43400"/>
            <a:ext cx="4876800" cy="2017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TKP_Logo_Final_reversed_out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50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7</a:t>
            </a:r>
            <a:endParaRPr lang="en-US" dirty="0"/>
          </a:p>
        </p:txBody>
      </p:sp>
      <p:pic>
        <p:nvPicPr>
          <p:cNvPr id="3" name="Picture 2" descr="L08_TurtleObject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1600200" cy="1251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15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Objects and Instances - 1</a:t>
            </a:r>
            <a:endParaRPr lang="en-US" i="1" dirty="0"/>
          </a:p>
        </p:txBody>
      </p:sp>
      <p:pic>
        <p:nvPicPr>
          <p:cNvPr id="6" name="Picture 5" descr="Screen Shot 2015-04-27 at 1.21.56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867400" cy="3156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261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Objects and Instances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Turtle </a:t>
            </a:r>
            <a:r>
              <a:rPr lang="en-US" sz="3600" dirty="0" smtClean="0">
                <a:solidFill>
                  <a:srgbClr val="FF6600"/>
                </a:solidFill>
              </a:rPr>
              <a:t>turtle1 </a:t>
            </a:r>
            <a:r>
              <a:rPr lang="en-US" sz="3600" dirty="0" smtClean="0"/>
              <a:t>= new Turtle( );</a:t>
            </a:r>
          </a:p>
          <a:p>
            <a:pPr marL="0" indent="0">
              <a:buNone/>
            </a:pPr>
            <a:r>
              <a:rPr lang="en-US" sz="3600" dirty="0" smtClean="0"/>
              <a:t>Turtle </a:t>
            </a:r>
            <a:r>
              <a:rPr lang="en-US" sz="3600" dirty="0" smtClean="0">
                <a:solidFill>
                  <a:srgbClr val="FF6600"/>
                </a:solidFill>
              </a:rPr>
              <a:t>turtle2 </a:t>
            </a:r>
            <a:r>
              <a:rPr lang="en-US" sz="3600" dirty="0" smtClean="0"/>
              <a:t>= new Turtle( );</a:t>
            </a:r>
          </a:p>
          <a:p>
            <a:pPr marL="0" indent="0">
              <a:buNone/>
            </a:pPr>
            <a:r>
              <a:rPr lang="en-US" sz="3600" dirty="0"/>
              <a:t>t</a:t>
            </a:r>
            <a:r>
              <a:rPr lang="en-US" sz="3600" dirty="0" smtClean="0"/>
              <a:t>urtle1.setX(20);</a:t>
            </a:r>
          </a:p>
          <a:p>
            <a:pPr marL="0" indent="0">
              <a:buNone/>
            </a:pPr>
            <a:r>
              <a:rPr lang="en-US" sz="3600" dirty="0"/>
              <a:t>t</a:t>
            </a:r>
            <a:r>
              <a:rPr lang="en-US" sz="3600" dirty="0" smtClean="0"/>
              <a:t>urtle2.setX(50);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90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Main Method starts it all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924800" cy="21335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public static void </a:t>
            </a:r>
            <a:r>
              <a:rPr lang="en-US" sz="3200" dirty="0" smtClean="0">
                <a:solidFill>
                  <a:srgbClr val="FF6600"/>
                </a:solidFill>
              </a:rPr>
              <a:t>main </a:t>
            </a:r>
            <a:r>
              <a:rPr lang="en-US" sz="3200" dirty="0" smtClean="0"/>
              <a:t>(String[ ] args) {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99BE50"/>
                </a:solidFill>
              </a:rPr>
              <a:t>	</a:t>
            </a:r>
            <a:r>
              <a:rPr lang="en-US" sz="3200" i="1" dirty="0" smtClean="0">
                <a:solidFill>
                  <a:srgbClr val="99BE50"/>
                </a:solidFill>
              </a:rPr>
              <a:t>/</a:t>
            </a:r>
            <a:r>
              <a:rPr lang="en-US" sz="3200" i="1" dirty="0" smtClean="0">
                <a:solidFill>
                  <a:srgbClr val="99BE50"/>
                </a:solidFill>
              </a:rPr>
              <a:t>/Start </a:t>
            </a:r>
            <a:r>
              <a:rPr lang="en-US" sz="3200" i="1" dirty="0" smtClean="0">
                <a:solidFill>
                  <a:srgbClr val="99BE50"/>
                </a:solidFill>
              </a:rPr>
              <a:t>by doing something</a:t>
            </a:r>
          </a:p>
          <a:p>
            <a:pPr marL="0" indent="0">
              <a:buNone/>
            </a:pPr>
            <a:r>
              <a:rPr lang="en-US" sz="3600" dirty="0" smtClean="0"/>
              <a:t>}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69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Constructor (Method)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2743199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public </a:t>
            </a:r>
            <a:r>
              <a:rPr lang="en-US" sz="3600" dirty="0" smtClean="0">
                <a:solidFill>
                  <a:srgbClr val="FF6600"/>
                </a:solidFill>
              </a:rPr>
              <a:t>class </a:t>
            </a:r>
            <a:r>
              <a:rPr lang="en-US" sz="3600" dirty="0" smtClean="0"/>
              <a:t>Animal( </a:t>
            </a:r>
            <a:r>
              <a:rPr lang="en-US" sz="3600" dirty="0" smtClean="0"/>
              <a:t>) {</a:t>
            </a:r>
          </a:p>
          <a:p>
            <a:pPr marL="0" indent="0">
              <a:buNone/>
            </a:pPr>
            <a:r>
              <a:rPr lang="en-US" sz="3600" i="1" dirty="0"/>
              <a:t>	</a:t>
            </a:r>
            <a:r>
              <a:rPr lang="en-US" sz="3600" dirty="0" smtClean="0"/>
              <a:t>public </a:t>
            </a:r>
            <a:r>
              <a:rPr lang="en-US" sz="3600" dirty="0" smtClean="0"/>
              <a:t>Animal( </a:t>
            </a:r>
            <a:r>
              <a:rPr lang="en-US" sz="3600" dirty="0" smtClean="0"/>
              <a:t>)</a:t>
            </a:r>
            <a:r>
              <a:rPr lang="en-US" sz="3600" dirty="0"/>
              <a:t> </a:t>
            </a:r>
            <a:r>
              <a:rPr lang="en-US" sz="3600" dirty="0" smtClean="0"/>
              <a:t>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9BE50"/>
                </a:solidFill>
              </a:rPr>
              <a:t>	</a:t>
            </a:r>
            <a:r>
              <a:rPr lang="en-US" sz="3600" dirty="0" smtClean="0">
                <a:solidFill>
                  <a:srgbClr val="99BE50"/>
                </a:solidFill>
              </a:rPr>
              <a:t>	</a:t>
            </a:r>
            <a:r>
              <a:rPr lang="en-US" sz="3600" i="1" dirty="0" smtClean="0">
                <a:solidFill>
                  <a:srgbClr val="99BE50"/>
                </a:solidFill>
              </a:rPr>
              <a:t>/</a:t>
            </a:r>
            <a:r>
              <a:rPr lang="en-US" sz="3600" i="1" dirty="0" smtClean="0">
                <a:solidFill>
                  <a:srgbClr val="99BE50"/>
                </a:solidFill>
              </a:rPr>
              <a:t>/Create </a:t>
            </a:r>
            <a:r>
              <a:rPr lang="en-US" sz="3600" i="1" dirty="0" smtClean="0">
                <a:solidFill>
                  <a:srgbClr val="99BE50"/>
                </a:solidFill>
              </a:rPr>
              <a:t>your Animals here</a:t>
            </a:r>
            <a:endParaRPr lang="en-US" sz="3600" i="1" dirty="0">
              <a:solidFill>
                <a:srgbClr val="99BE50"/>
              </a:solidFill>
            </a:endParaRP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}</a:t>
            </a: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}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0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1</a:t>
            </a:r>
            <a:endParaRPr lang="en-US" dirty="0"/>
          </a:p>
        </p:txBody>
      </p:sp>
      <p:pic>
        <p:nvPicPr>
          <p:cNvPr id="3" name="Picture 2" descr="L01_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0"/>
            <a:ext cx="1308100" cy="128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03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Foreach Loops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for (Turtle turtle : turtles) {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99BE50"/>
                </a:solidFill>
              </a:rPr>
              <a:t>	</a:t>
            </a:r>
            <a:r>
              <a:rPr lang="en-US" sz="3600" i="1" dirty="0" smtClean="0">
                <a:solidFill>
                  <a:srgbClr val="99BE50"/>
                </a:solidFill>
              </a:rPr>
              <a:t>/</a:t>
            </a:r>
            <a:r>
              <a:rPr lang="en-US" sz="3600" i="1" dirty="0" smtClean="0">
                <a:solidFill>
                  <a:srgbClr val="99BE50"/>
                </a:solidFill>
              </a:rPr>
              <a:t>/Do </a:t>
            </a:r>
            <a:r>
              <a:rPr lang="en-US" sz="3600" i="1" dirty="0" smtClean="0">
                <a:solidFill>
                  <a:srgbClr val="99BE50"/>
                </a:solidFill>
              </a:rPr>
              <a:t>something to each one</a:t>
            </a:r>
          </a:p>
          <a:p>
            <a:pPr marL="0" indent="0">
              <a:buNone/>
            </a:pPr>
            <a:r>
              <a:rPr lang="en-US" sz="3600" dirty="0" smtClean="0"/>
              <a:t>}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02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ArrayList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/>
              <a:t>ArrayList&lt;String&gt; words=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new ArrayList&lt;String&gt;( );</a:t>
            </a:r>
          </a:p>
          <a:p>
            <a:pPr marL="0" indent="0">
              <a:buNone/>
            </a:pPr>
            <a:r>
              <a:rPr lang="en-US" sz="3600" dirty="0" smtClean="0"/>
              <a:t>	words.add(“Java”);	</a:t>
            </a:r>
            <a:r>
              <a:rPr lang="en-US" sz="3600" dirty="0" smtClean="0">
                <a:solidFill>
                  <a:srgbClr val="9BBB59"/>
                </a:solidFill>
              </a:rPr>
              <a:t>/</a:t>
            </a:r>
            <a:r>
              <a:rPr lang="en-US" sz="3600" dirty="0" smtClean="0">
                <a:solidFill>
                  <a:srgbClr val="9BBB59"/>
                </a:solidFill>
              </a:rPr>
              <a:t>/Adds </a:t>
            </a:r>
            <a:r>
              <a:rPr lang="en-US" sz="3600" dirty="0" smtClean="0">
                <a:solidFill>
                  <a:srgbClr val="9BBB59"/>
                </a:solidFill>
              </a:rPr>
              <a:t>“Java”</a:t>
            </a:r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en-US" sz="3600" i="1" dirty="0" smtClean="0">
                <a:solidFill>
                  <a:srgbClr val="9BBB59"/>
                </a:solidFill>
              </a:rPr>
              <a:t>/</a:t>
            </a:r>
            <a:r>
              <a:rPr lang="en-US" sz="3600" i="1" dirty="0" smtClean="0">
                <a:solidFill>
                  <a:srgbClr val="9BBB59"/>
                </a:solidFill>
              </a:rPr>
              <a:t>/Adjustable length list</a:t>
            </a:r>
            <a:endParaRPr lang="en-US" sz="3600" i="1" dirty="0" smtClean="0">
              <a:solidFill>
                <a:srgbClr val="9BBB59"/>
              </a:solidFill>
            </a:endParaRPr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3172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Objects and Instances - 2</a:t>
            </a:r>
            <a:endParaRPr lang="en-US" i="1" dirty="0"/>
          </a:p>
        </p:txBody>
      </p:sp>
      <p:pic>
        <p:nvPicPr>
          <p:cNvPr id="3" name="Picture 2" descr="Screen Shot 2015-01-17 at 11.14.48 A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5867400" cy="33134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06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ArrayList…again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ArrayList&lt;Turtle&gt; </a:t>
            </a:r>
            <a:r>
              <a:rPr lang="en-US" sz="3600" dirty="0" smtClean="0">
                <a:solidFill>
                  <a:srgbClr val="FF6600"/>
                </a:solidFill>
              </a:rPr>
              <a:t>turtleBag </a:t>
            </a:r>
            <a:r>
              <a:rPr lang="en-US" sz="3600" dirty="0" smtClean="0"/>
              <a:t>=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new ArrayList&lt;Turtle&gt;( );</a:t>
            </a:r>
          </a:p>
          <a:p>
            <a:pPr marL="0" indent="0">
              <a:buNone/>
            </a:pPr>
            <a:r>
              <a:rPr lang="en-US" sz="3600" dirty="0" smtClean="0"/>
              <a:t>Turtle t1 = new Turtle( );</a:t>
            </a:r>
          </a:p>
          <a:p>
            <a:pPr marL="0" indent="0">
              <a:buNone/>
            </a:pPr>
            <a:r>
              <a:rPr lang="en-US" sz="3600" dirty="0" smtClean="0"/>
              <a:t>	turtleBag.add(t1);			</a:t>
            </a:r>
            <a:endParaRPr lang="en-US" sz="3600" i="1" dirty="0" smtClean="0">
              <a:solidFill>
                <a:srgbClr val="9BBB59"/>
              </a:solidFill>
            </a:endParaRPr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43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/>
              <a:t>8</a:t>
            </a:r>
            <a:endParaRPr lang="en-US" dirty="0"/>
          </a:p>
        </p:txBody>
      </p:sp>
      <p:pic>
        <p:nvPicPr>
          <p:cNvPr id="3" name="Picture 2" descr="L07_Events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1625600" cy="128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000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Events and Listeners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3048000"/>
          </a:xfrm>
          <a:ln>
            <a:solidFill>
              <a:schemeClr val="bg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dirty="0"/>
              <a:t>p</a:t>
            </a:r>
            <a:r>
              <a:rPr lang="en-US" sz="3600" dirty="0" smtClean="0"/>
              <a:t>ublic </a:t>
            </a:r>
            <a:r>
              <a:rPr lang="en-US" sz="3600" dirty="0" smtClean="0">
                <a:solidFill>
                  <a:srgbClr val="FF6600"/>
                </a:solidFill>
              </a:rPr>
              <a:t>class </a:t>
            </a:r>
            <a:r>
              <a:rPr lang="en-US" sz="3600" dirty="0" smtClean="0"/>
              <a:t>DoIt 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implements MouseLeftClickListener {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…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programWindow.addMouseLeftClickListener (</a:t>
            </a:r>
            <a:r>
              <a:rPr lang="en-US" sz="3600" dirty="0">
                <a:solidFill>
                  <a:srgbClr val="FF6600"/>
                </a:solidFill>
              </a:rPr>
              <a:t>this</a:t>
            </a:r>
            <a:r>
              <a:rPr lang="en-US" sz="3600" b="1" dirty="0"/>
              <a:t>);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	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public void onLeftMouseClick(int x, int y) {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/>
              <a:t>	</a:t>
            </a:r>
            <a:r>
              <a:rPr lang="en-US" sz="3600" dirty="0" smtClean="0">
                <a:solidFill>
                  <a:schemeClr val="accent3"/>
                </a:solidFill>
              </a:rPr>
              <a:t>//Do something when clicked</a:t>
            </a:r>
            <a:endParaRPr lang="en-US" sz="3600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}</a:t>
            </a:r>
          </a:p>
          <a:p>
            <a:pPr marL="0" indent="0">
              <a:buNone/>
            </a:pPr>
            <a:r>
              <a:rPr lang="en-US" sz="3600" dirty="0" smtClean="0"/>
              <a:t>}</a:t>
            </a:r>
            <a:endParaRPr lang="en-US" sz="3600" i="1" dirty="0" smtClean="0">
              <a:solidFill>
                <a:srgbClr val="9BBB59"/>
              </a:solidFill>
            </a:endParaRPr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69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9</a:t>
            </a:r>
            <a:endParaRPr lang="en-US" dirty="0"/>
          </a:p>
        </p:txBody>
      </p:sp>
      <p:pic>
        <p:nvPicPr>
          <p:cNvPr id="3" name="Picture 2" descr="L08_FizzBuzz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00400"/>
            <a:ext cx="2286000" cy="1171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4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While Loops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while (x &lt; 20) {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99BE50"/>
                </a:solidFill>
              </a:rPr>
              <a:t>	</a:t>
            </a:r>
            <a:r>
              <a:rPr lang="en-US" sz="3600" i="1" dirty="0" smtClean="0">
                <a:solidFill>
                  <a:srgbClr val="99BE50"/>
                </a:solidFill>
              </a:rPr>
              <a:t>/</a:t>
            </a:r>
            <a:r>
              <a:rPr lang="en-US" sz="3600" i="1" dirty="0" smtClean="0">
                <a:solidFill>
                  <a:srgbClr val="99BE50"/>
                </a:solidFill>
              </a:rPr>
              <a:t>/Do </a:t>
            </a:r>
            <a:r>
              <a:rPr lang="en-US" sz="3600" i="1" dirty="0" smtClean="0">
                <a:solidFill>
                  <a:srgbClr val="99BE50"/>
                </a:solidFill>
              </a:rPr>
              <a:t>something when true</a:t>
            </a:r>
          </a:p>
          <a:p>
            <a:pPr marL="0" indent="0">
              <a:buNone/>
            </a:pPr>
            <a:r>
              <a:rPr lang="en-US" sz="3600" dirty="0" smtClean="0"/>
              <a:t>}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38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Do…While Loops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8001000" cy="2819399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do {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99BE50"/>
                </a:solidFill>
              </a:rPr>
              <a:t>	</a:t>
            </a:r>
            <a:r>
              <a:rPr lang="en-US" sz="3600" i="1" dirty="0" smtClean="0">
                <a:solidFill>
                  <a:srgbClr val="99BE50"/>
                </a:solidFill>
              </a:rPr>
              <a:t>/</a:t>
            </a:r>
            <a:r>
              <a:rPr lang="en-US" sz="3600" i="1" dirty="0" smtClean="0">
                <a:solidFill>
                  <a:srgbClr val="99BE50"/>
                </a:solidFill>
              </a:rPr>
              <a:t>/Do </a:t>
            </a:r>
            <a:r>
              <a:rPr lang="en-US" sz="3600" i="1" dirty="0" smtClean="0">
                <a:solidFill>
                  <a:srgbClr val="99BE50"/>
                </a:solidFill>
              </a:rPr>
              <a:t>something </a:t>
            </a:r>
            <a:r>
              <a:rPr lang="en-US" sz="3600" i="1" dirty="0" smtClean="0">
                <a:solidFill>
                  <a:srgbClr val="99BE50"/>
                </a:solidFill>
              </a:rPr>
              <a:t>at least once </a:t>
            </a:r>
            <a:endParaRPr lang="en-US" sz="3600" i="1" dirty="0" smtClean="0">
              <a:solidFill>
                <a:srgbClr val="99BE50"/>
              </a:solidFill>
            </a:endParaRPr>
          </a:p>
          <a:p>
            <a:pPr marL="0" indent="0">
              <a:buNone/>
            </a:pPr>
            <a:r>
              <a:rPr lang="en-US" sz="3600" i="1" dirty="0">
                <a:solidFill>
                  <a:srgbClr val="99BE50"/>
                </a:solidFill>
              </a:rPr>
              <a:t>	</a:t>
            </a:r>
            <a:r>
              <a:rPr lang="en-US" sz="3600" i="1" dirty="0" smtClean="0">
                <a:solidFill>
                  <a:srgbClr val="99BE50"/>
                </a:solidFill>
              </a:rPr>
              <a:t>/</a:t>
            </a:r>
            <a:r>
              <a:rPr lang="en-US" sz="3600" i="1" dirty="0" smtClean="0">
                <a:solidFill>
                  <a:srgbClr val="99BE50"/>
                </a:solidFill>
              </a:rPr>
              <a:t>/</a:t>
            </a:r>
            <a:r>
              <a:rPr lang="en-US" sz="3600" i="1" dirty="0">
                <a:solidFill>
                  <a:srgbClr val="99BE50"/>
                </a:solidFill>
              </a:rPr>
              <a:t>C</a:t>
            </a:r>
            <a:r>
              <a:rPr lang="en-US" sz="3600" i="1" dirty="0" smtClean="0">
                <a:solidFill>
                  <a:srgbClr val="99BE50"/>
                </a:solidFill>
              </a:rPr>
              <a:t>ontinue </a:t>
            </a:r>
            <a:r>
              <a:rPr lang="en-US" sz="3600" i="1" dirty="0" smtClean="0">
                <a:solidFill>
                  <a:srgbClr val="99BE50"/>
                </a:solidFill>
              </a:rPr>
              <a:t>to do it while true</a:t>
            </a:r>
          </a:p>
          <a:p>
            <a:pPr marL="0" indent="0">
              <a:buNone/>
            </a:pPr>
            <a:r>
              <a:rPr lang="en-US" sz="3600" dirty="0" smtClean="0"/>
              <a:t>}</a:t>
            </a:r>
          </a:p>
          <a:p>
            <a:pPr marL="0" indent="0">
              <a:buNone/>
            </a:pPr>
            <a:r>
              <a:rPr lang="en-US" sz="3600" dirty="0" smtClean="0"/>
              <a:t>while </a:t>
            </a:r>
            <a:r>
              <a:rPr lang="en-US" sz="3600" dirty="0"/>
              <a:t>(x &lt; 20)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0566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Unit Tests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1"/>
            <a:ext cx="8077200" cy="2971800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6600"/>
                </a:solidFill>
              </a:rPr>
              <a:t>@Test </a:t>
            </a:r>
          </a:p>
          <a:p>
            <a:pPr marL="0" indent="0">
              <a:buNone/>
            </a:pPr>
            <a:r>
              <a:rPr lang="en-US" sz="3600" dirty="0"/>
              <a:t>p</a:t>
            </a:r>
            <a:r>
              <a:rPr lang="en-US" sz="3600" dirty="0" smtClean="0"/>
              <a:t>ublic void testReturnsFizz( ) {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200" dirty="0" smtClean="0"/>
              <a:t>String result = FizzBuzz.convert(3);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>
                <a:solidFill>
                  <a:srgbClr val="99BE50"/>
                </a:solidFill>
              </a:rPr>
              <a:t>//Verify expected vs. actual</a:t>
            </a:r>
            <a:endParaRPr lang="en-US" sz="3200" dirty="0" smtClean="0">
              <a:solidFill>
                <a:srgbClr val="99BE50"/>
              </a:solidFill>
            </a:endParaRP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assertEquals(“fizz”, result);</a:t>
            </a:r>
          </a:p>
          <a:p>
            <a:pPr marL="0" indent="0">
              <a:buNone/>
            </a:pPr>
            <a:r>
              <a:rPr lang="en-US" sz="3600" dirty="0"/>
              <a:t>}</a:t>
            </a:r>
            <a:r>
              <a:rPr lang="en-US" sz="3600" dirty="0" smtClean="0"/>
              <a:t>			</a:t>
            </a:r>
            <a:endParaRPr lang="en-US" sz="3600" i="1" dirty="0" smtClean="0">
              <a:solidFill>
                <a:srgbClr val="9BBB59"/>
              </a:solidFill>
            </a:endParaRPr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05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To view a Value -- </a:t>
            </a:r>
            <a:r>
              <a:rPr lang="en-US" i="1" dirty="0" smtClean="0">
                <a:solidFill>
                  <a:srgbClr val="FF6600"/>
                </a:solidFill>
              </a:rPr>
              <a:t>Get</a:t>
            </a:r>
            <a:r>
              <a:rPr lang="en-US" i="1" dirty="0" smtClean="0"/>
              <a:t>ters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8486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GetPenColor ( );</a:t>
            </a:r>
          </a:p>
          <a:p>
            <a:pPr marL="0" indent="0">
              <a:buNone/>
            </a:pPr>
            <a:r>
              <a:rPr lang="en-US" sz="3600" dirty="0" smtClean="0"/>
              <a:t>GetPenWidth ( );</a:t>
            </a:r>
          </a:p>
          <a:p>
            <a:pPr marL="0" indent="0">
              <a:buNone/>
            </a:pPr>
            <a:r>
              <a:rPr lang="en-US" sz="3600" dirty="0" smtClean="0"/>
              <a:t>GetSpeed ( );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63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5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35113"/>
            <a:ext cx="3430588" cy="639762"/>
          </a:xfrm>
        </p:spPr>
        <p:txBody>
          <a:bodyPr/>
          <a:lstStyle/>
          <a:p>
            <a:r>
              <a:rPr lang="en-US" dirty="0" smtClean="0"/>
              <a:t>Scope and Packages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174875"/>
            <a:ext cx="3430588" cy="395128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r>
              <a:rPr lang="en-US" dirty="0"/>
              <a:t>p</a:t>
            </a:r>
            <a:r>
              <a:rPr lang="en-US" dirty="0" smtClean="0"/>
              <a:t>rivate</a:t>
            </a:r>
          </a:p>
          <a:p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r>
              <a:rPr lang="en-US" dirty="0"/>
              <a:t>i</a:t>
            </a:r>
            <a:r>
              <a:rPr lang="en-US" dirty="0" smtClean="0"/>
              <a:t>mport</a:t>
            </a:r>
          </a:p>
          <a:p>
            <a:r>
              <a:rPr lang="en-US" dirty="0"/>
              <a:t>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Class and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bstract</a:t>
            </a:r>
          </a:p>
          <a:p>
            <a:r>
              <a:rPr lang="en-US" dirty="0"/>
              <a:t>c</a:t>
            </a:r>
            <a:r>
              <a:rPr lang="en-US" dirty="0" smtClean="0"/>
              <a:t>lass</a:t>
            </a:r>
          </a:p>
          <a:p>
            <a:r>
              <a:rPr lang="en-US" dirty="0" smtClean="0"/>
              <a:t>new</a:t>
            </a:r>
          </a:p>
          <a:p>
            <a:r>
              <a:rPr lang="en-US" dirty="0" smtClean="0"/>
              <a:t>super </a:t>
            </a:r>
          </a:p>
          <a:p>
            <a:r>
              <a:rPr lang="en-US" dirty="0"/>
              <a:t>s</a:t>
            </a:r>
            <a:r>
              <a:rPr lang="en-US" dirty="0" smtClean="0"/>
              <a:t>tatic</a:t>
            </a:r>
          </a:p>
          <a:p>
            <a:r>
              <a:rPr lang="en-US" dirty="0" smtClean="0"/>
              <a:t>this</a:t>
            </a:r>
            <a:endParaRPr lang="en-US" dirty="0"/>
          </a:p>
        </p:txBody>
      </p:sp>
      <p:pic>
        <p:nvPicPr>
          <p:cNvPr id="8" name="Picture 7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47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Keywords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3659188" cy="639762"/>
          </a:xfrm>
        </p:spPr>
        <p:txBody>
          <a:bodyPr/>
          <a:lstStyle/>
          <a:p>
            <a:r>
              <a:rPr lang="en-US" dirty="0" smtClean="0"/>
              <a:t>Flow and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3659188" cy="395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</a:t>
            </a:r>
            <a:r>
              <a:rPr lang="en-US" dirty="0" smtClean="0"/>
              <a:t>reak</a:t>
            </a:r>
          </a:p>
          <a:p>
            <a:r>
              <a:rPr lang="en-US" dirty="0"/>
              <a:t>d</a:t>
            </a:r>
            <a:r>
              <a:rPr lang="en-US" dirty="0" smtClean="0"/>
              <a:t>o</a:t>
            </a:r>
          </a:p>
          <a:p>
            <a:r>
              <a:rPr lang="en-US" dirty="0"/>
              <a:t>i</a:t>
            </a:r>
            <a:r>
              <a:rPr lang="en-US" dirty="0" smtClean="0"/>
              <a:t>f</a:t>
            </a:r>
          </a:p>
          <a:p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r>
              <a:rPr lang="en-US" dirty="0"/>
              <a:t>r</a:t>
            </a:r>
            <a:r>
              <a:rPr lang="en-US" dirty="0" smtClean="0"/>
              <a:t>eturn</a:t>
            </a:r>
          </a:p>
          <a:p>
            <a:r>
              <a:rPr lang="en-US" dirty="0"/>
              <a:t>w</a:t>
            </a:r>
            <a:r>
              <a:rPr lang="en-US" dirty="0" smtClean="0"/>
              <a:t>hile</a:t>
            </a:r>
          </a:p>
          <a:p>
            <a:r>
              <a:rPr lang="en-US" dirty="0"/>
              <a:t>a</a:t>
            </a:r>
            <a:r>
              <a:rPr lang="en-US" dirty="0" smtClean="0"/>
              <a:t>ssert </a:t>
            </a:r>
          </a:p>
          <a:p>
            <a:r>
              <a:rPr lang="en-US" dirty="0"/>
              <a:t>t</a:t>
            </a:r>
            <a:r>
              <a:rPr lang="en-US" dirty="0" smtClean="0"/>
              <a:t>ry, catch, finally</a:t>
            </a:r>
          </a:p>
          <a:p>
            <a:r>
              <a:rPr lang="en-US" dirty="0"/>
              <a:t>t</a:t>
            </a:r>
            <a:r>
              <a:rPr lang="en-US" dirty="0" smtClean="0"/>
              <a:t>hrow, throws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oolean </a:t>
            </a:r>
          </a:p>
          <a:p>
            <a:r>
              <a:rPr lang="en-US" dirty="0"/>
              <a:t>b</a:t>
            </a:r>
            <a:r>
              <a:rPr lang="en-US" dirty="0" smtClean="0"/>
              <a:t>yte</a:t>
            </a:r>
          </a:p>
          <a:p>
            <a:r>
              <a:rPr lang="en-US" dirty="0" smtClean="0"/>
              <a:t>char, string</a:t>
            </a:r>
          </a:p>
          <a:p>
            <a:r>
              <a:rPr lang="en-US" dirty="0"/>
              <a:t>e</a:t>
            </a:r>
            <a:r>
              <a:rPr lang="en-US" dirty="0" smtClean="0"/>
              <a:t>num</a:t>
            </a:r>
          </a:p>
          <a:p>
            <a:r>
              <a:rPr lang="en-US" dirty="0"/>
              <a:t>i</a:t>
            </a:r>
            <a:r>
              <a:rPr lang="en-US" dirty="0" smtClean="0"/>
              <a:t>nt, double, float</a:t>
            </a:r>
          </a:p>
          <a:p>
            <a:r>
              <a:rPr lang="en-US" dirty="0"/>
              <a:t>l</a:t>
            </a:r>
            <a:r>
              <a:rPr lang="en-US" dirty="0" smtClean="0"/>
              <a:t>ong, short</a:t>
            </a:r>
          </a:p>
        </p:txBody>
      </p:sp>
      <p:pic>
        <p:nvPicPr>
          <p:cNvPr id="8" name="Picture 7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46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Regex	Meta Characters</a:t>
            </a:r>
            <a:endParaRPr lang="en-US" dirty="0"/>
          </a:p>
        </p:txBody>
      </p:sp>
      <p:pic>
        <p:nvPicPr>
          <p:cNvPr id="8" name="Picture 7" descr="TKP_Logo_Final_reversed_out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562600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511787"/>
              </p:ext>
            </p:extLst>
          </p:nvPr>
        </p:nvGraphicFramePr>
        <p:xfrm>
          <a:off x="2514600" y="1600200"/>
          <a:ext cx="4040188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0094"/>
                <a:gridCol w="2020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Info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Digits</a:t>
                      </a:r>
                      <a:r>
                        <a:rPr lang="en-US" baseline="0" dirty="0" smtClean="0"/>
                        <a:t> 0-9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digits</a:t>
                      </a:r>
                      <a:r>
                        <a:rPr lang="en-US" baseline="0" dirty="0" smtClean="0"/>
                        <a:t> 0-9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of word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\B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end of word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31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To Change a Value -- </a:t>
            </a:r>
            <a:r>
              <a:rPr lang="en-US" i="1" dirty="0" smtClean="0">
                <a:solidFill>
                  <a:srgbClr val="FF6600"/>
                </a:solidFill>
              </a:rPr>
              <a:t>Set</a:t>
            </a:r>
            <a:r>
              <a:rPr lang="en-US" i="1" dirty="0" smtClean="0"/>
              <a:t>ters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8458200" cy="281939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SetPenColor (PenColors.Reds.Red);</a:t>
            </a:r>
          </a:p>
          <a:p>
            <a:pPr marL="0" indent="0">
              <a:buNone/>
            </a:pPr>
            <a:r>
              <a:rPr lang="en-US" sz="3600" dirty="0" smtClean="0"/>
              <a:t>SetPenWidth (5);</a:t>
            </a:r>
          </a:p>
          <a:p>
            <a:pPr marL="0" indent="0">
              <a:buNone/>
            </a:pPr>
            <a:r>
              <a:rPr lang="en-US" sz="3600" dirty="0" smtClean="0"/>
              <a:t>SetX (10);</a:t>
            </a:r>
            <a:endParaRPr lang="en-US" dirty="0"/>
          </a:p>
        </p:txBody>
      </p:sp>
      <p:pic>
        <p:nvPicPr>
          <p:cNvPr id="4" name="Picture 3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73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For Loops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for (int i = 0; i &lt; </a:t>
            </a:r>
            <a:r>
              <a:rPr lang="en-US" sz="3600" dirty="0" smtClean="0">
                <a:solidFill>
                  <a:srgbClr val="FF6600"/>
                </a:solidFill>
              </a:rPr>
              <a:t>stop</a:t>
            </a:r>
            <a:r>
              <a:rPr lang="en-US" sz="3600" dirty="0" smtClean="0"/>
              <a:t>; i++) {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99BE50"/>
                </a:solidFill>
              </a:rPr>
              <a:t>	</a:t>
            </a:r>
            <a:r>
              <a:rPr lang="en-US" sz="3600" i="1" dirty="0" smtClean="0">
                <a:solidFill>
                  <a:srgbClr val="99BE50"/>
                </a:solidFill>
              </a:rPr>
              <a:t>/</a:t>
            </a:r>
            <a:r>
              <a:rPr lang="en-US" sz="3600" i="1" dirty="0" smtClean="0">
                <a:solidFill>
                  <a:srgbClr val="99BE50"/>
                </a:solidFill>
              </a:rPr>
              <a:t>/Do </a:t>
            </a:r>
            <a:r>
              <a:rPr lang="en-US" sz="3600" i="1" dirty="0" smtClean="0">
                <a:solidFill>
                  <a:srgbClr val="99BE50"/>
                </a:solidFill>
              </a:rPr>
              <a:t>something many times</a:t>
            </a:r>
          </a:p>
          <a:p>
            <a:pPr marL="0" indent="0">
              <a:buNone/>
            </a:pPr>
            <a:r>
              <a:rPr lang="en-US" sz="3600" dirty="0" smtClean="0"/>
              <a:t>}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96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Try Catch Finally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7696200" cy="3048000"/>
          </a:xfrm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dirty="0" smtClean="0"/>
              <a:t>try  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{ </a:t>
            </a:r>
            <a:r>
              <a:rPr lang="en-US" sz="4400" i="1" dirty="0" smtClean="0">
                <a:solidFill>
                  <a:srgbClr val="9BBB59"/>
                </a:solidFill>
              </a:rPr>
              <a:t>/</a:t>
            </a:r>
            <a:r>
              <a:rPr lang="en-US" sz="4400" i="1" dirty="0" smtClean="0">
                <a:solidFill>
                  <a:srgbClr val="9BBB59"/>
                </a:solidFill>
              </a:rPr>
              <a:t>/Do </a:t>
            </a:r>
            <a:r>
              <a:rPr lang="en-US" sz="4400" i="1" dirty="0">
                <a:solidFill>
                  <a:srgbClr val="9BBB59"/>
                </a:solidFill>
              </a:rPr>
              <a:t>something </a:t>
            </a:r>
            <a:r>
              <a:rPr lang="en-US" sz="4400" dirty="0" smtClean="0"/>
              <a:t>}</a:t>
            </a:r>
          </a:p>
          <a:p>
            <a:pPr marL="0" indent="0">
              <a:buNone/>
            </a:pPr>
            <a:r>
              <a:rPr lang="en-US" sz="4400" dirty="0" smtClean="0"/>
              <a:t>catch (Exception e)</a:t>
            </a:r>
          </a:p>
          <a:p>
            <a:pPr marL="0" indent="0">
              <a:buNone/>
            </a:pPr>
            <a:r>
              <a:rPr lang="en-US" sz="4400" dirty="0" smtClean="0"/>
              <a:t>	{ </a:t>
            </a:r>
            <a:r>
              <a:rPr lang="en-US" sz="4400" i="1" dirty="0" smtClean="0">
                <a:solidFill>
                  <a:srgbClr val="9BBB59"/>
                </a:solidFill>
              </a:rPr>
              <a:t>/</a:t>
            </a:r>
            <a:r>
              <a:rPr lang="en-US" sz="4400" i="1" dirty="0" smtClean="0">
                <a:solidFill>
                  <a:srgbClr val="9BBB59"/>
                </a:solidFill>
              </a:rPr>
              <a:t>/Handle </a:t>
            </a:r>
            <a:r>
              <a:rPr lang="en-US" sz="4400" i="1" dirty="0" smtClean="0">
                <a:solidFill>
                  <a:srgbClr val="9BBB59"/>
                </a:solidFill>
              </a:rPr>
              <a:t>exception </a:t>
            </a:r>
            <a:r>
              <a:rPr lang="en-US" sz="4400" dirty="0" smtClean="0"/>
              <a:t>}</a:t>
            </a:r>
          </a:p>
          <a:p>
            <a:pPr marL="0" indent="0">
              <a:buNone/>
            </a:pPr>
            <a:r>
              <a:rPr lang="en-US" sz="4400" dirty="0" smtClean="0"/>
              <a:t>finally </a:t>
            </a:r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{ </a:t>
            </a:r>
            <a:r>
              <a:rPr lang="en-US" sz="4400" i="1" dirty="0" smtClean="0">
                <a:solidFill>
                  <a:srgbClr val="9BBB59"/>
                </a:solidFill>
              </a:rPr>
              <a:t>/</a:t>
            </a:r>
            <a:r>
              <a:rPr lang="en-US" sz="4400" i="1" dirty="0" smtClean="0">
                <a:solidFill>
                  <a:srgbClr val="9BBB59"/>
                </a:solidFill>
              </a:rPr>
              <a:t>/Always </a:t>
            </a:r>
            <a:r>
              <a:rPr lang="en-US" sz="4400" i="1" dirty="0" smtClean="0">
                <a:solidFill>
                  <a:srgbClr val="9BBB59"/>
                </a:solidFill>
              </a:rPr>
              <a:t>do this </a:t>
            </a:r>
            <a:r>
              <a:rPr lang="en-US" sz="4400" dirty="0" smtClean="0"/>
              <a:t>}</a:t>
            </a:r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44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2</a:t>
            </a:r>
            <a:endParaRPr lang="en-US" dirty="0"/>
          </a:p>
        </p:txBody>
      </p:sp>
      <p:pic>
        <p:nvPicPr>
          <p:cNvPr id="3" name="Picture 2" descr="L02_Metho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00400"/>
            <a:ext cx="1774825" cy="109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56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Methods are like </a:t>
            </a:r>
            <a:r>
              <a:rPr lang="en-US" i="1" dirty="0" smtClean="0">
                <a:solidFill>
                  <a:srgbClr val="FF6600"/>
                </a:solidFill>
              </a:rPr>
              <a:t>Verbs</a:t>
            </a:r>
            <a:endParaRPr lang="en-US" i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696200" cy="2819399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public static void sayIt (String s) {</a:t>
            </a:r>
          </a:p>
          <a:p>
            <a:pPr marL="0" indent="0">
              <a:buNone/>
            </a:pPr>
            <a:r>
              <a:rPr lang="en-US" sz="3600" i="1" dirty="0">
                <a:solidFill>
                  <a:srgbClr val="99BE50"/>
                </a:solidFill>
              </a:rPr>
              <a:t>	</a:t>
            </a:r>
            <a:r>
              <a:rPr lang="en-US" sz="3600" i="1" dirty="0" smtClean="0">
                <a:solidFill>
                  <a:srgbClr val="99BE50"/>
                </a:solidFill>
              </a:rPr>
              <a:t>/</a:t>
            </a:r>
            <a:r>
              <a:rPr lang="en-US" sz="3600" i="1" dirty="0" smtClean="0">
                <a:solidFill>
                  <a:srgbClr val="99BE50"/>
                </a:solidFill>
              </a:rPr>
              <a:t>/Say </a:t>
            </a:r>
            <a:r>
              <a:rPr lang="en-US" sz="3600" i="1" dirty="0" smtClean="0">
                <a:solidFill>
                  <a:srgbClr val="99BE50"/>
                </a:solidFill>
              </a:rPr>
              <a:t>something</a:t>
            </a:r>
          </a:p>
          <a:p>
            <a:pPr marL="0" indent="0">
              <a:buNone/>
            </a:pPr>
            <a:r>
              <a:rPr lang="en-US" sz="3600" dirty="0" smtClean="0"/>
              <a:t>}	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TKP_Logo_Final_reversed_out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617028"/>
            <a:ext cx="838200" cy="658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7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654</Words>
  <Application>Microsoft Macintosh PowerPoint</Application>
  <PresentationFormat>On-screen Show (4:3)</PresentationFormat>
  <Paragraphs>235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TKPJava Language Notes</vt:lpstr>
      <vt:lpstr>TKPJava Language Concepts</vt:lpstr>
      <vt:lpstr>Course 1</vt:lpstr>
      <vt:lpstr>To view a Value -- Getters</vt:lpstr>
      <vt:lpstr>To Change a Value -- Setters</vt:lpstr>
      <vt:lpstr>For Loops</vt:lpstr>
      <vt:lpstr>Try Catch Finally</vt:lpstr>
      <vt:lpstr>Course 2</vt:lpstr>
      <vt:lpstr>Methods are like Verbs</vt:lpstr>
      <vt:lpstr>Use a Method</vt:lpstr>
      <vt:lpstr>Create and Assign Variables</vt:lpstr>
      <vt:lpstr>Increment Variables</vt:lpstr>
      <vt:lpstr>Increment Variables again…</vt:lpstr>
      <vt:lpstr>Course 3</vt:lpstr>
      <vt:lpstr>Conditionals - If</vt:lpstr>
      <vt:lpstr>Conditionals – If / Else</vt:lpstr>
      <vt:lpstr>Course 5</vt:lpstr>
      <vt:lpstr>HashMaps</vt:lpstr>
      <vt:lpstr>Arrays</vt:lpstr>
      <vt:lpstr>More Arrays</vt:lpstr>
      <vt:lpstr>Course 6</vt:lpstr>
      <vt:lpstr>String Concatenation</vt:lpstr>
      <vt:lpstr>RegEx – Regular Expressions</vt:lpstr>
      <vt:lpstr>Model-View-Controller</vt:lpstr>
      <vt:lpstr>Course 7</vt:lpstr>
      <vt:lpstr>Objects and Instances - 1</vt:lpstr>
      <vt:lpstr>Objects and Instances</vt:lpstr>
      <vt:lpstr>Main Method starts it all</vt:lpstr>
      <vt:lpstr>Constructor (Method)</vt:lpstr>
      <vt:lpstr>Foreach Loops</vt:lpstr>
      <vt:lpstr>ArrayList</vt:lpstr>
      <vt:lpstr>Objects and Instances - 2</vt:lpstr>
      <vt:lpstr>ArrayList…again</vt:lpstr>
      <vt:lpstr>Course 8</vt:lpstr>
      <vt:lpstr>Events and Listeners</vt:lpstr>
      <vt:lpstr>Course 9</vt:lpstr>
      <vt:lpstr>While Loops</vt:lpstr>
      <vt:lpstr>Do…While Loops</vt:lpstr>
      <vt:lpstr>Unit Tests</vt:lpstr>
      <vt:lpstr>Additional Material</vt:lpstr>
      <vt:lpstr>Java Keywords 1</vt:lpstr>
      <vt:lpstr>Java Keywords 2</vt:lpstr>
      <vt:lpstr>Java Regex Meta Characters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Lynn  Langit</cp:lastModifiedBy>
  <cp:revision>97</cp:revision>
  <dcterms:created xsi:type="dcterms:W3CDTF">2012-07-05T13:18:19Z</dcterms:created>
  <dcterms:modified xsi:type="dcterms:W3CDTF">2015-11-15T21:25:26Z</dcterms:modified>
</cp:coreProperties>
</file>