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49" r:id="rId1"/>
  </p:sldMasterIdLst>
  <p:sldIdLst>
    <p:sldId id="267" r:id="rId2"/>
    <p:sldId id="257" r:id="rId3"/>
    <p:sldId id="269" r:id="rId4"/>
    <p:sldId id="263" r:id="rId5"/>
    <p:sldId id="265" r:id="rId6"/>
    <p:sldId id="268" r:id="rId7"/>
    <p:sldId id="270" r:id="rId8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E07F30-C99A-4338-A846-E48A60D6C9E8}" v="38" dt="2022-01-28T10:22:14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065AA7-9E49-4641-8A30-5870C864817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45BA51-B23D-4014-8F7E-ABCF033C25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Sofia Roman : </a:t>
          </a:r>
          <a:r>
            <a:rPr lang="en-US" b="0"/>
            <a:t>Train Module, UI (Front Page)</a:t>
          </a:r>
          <a:endParaRPr lang="en-US"/>
        </a:p>
      </dgm:t>
    </dgm:pt>
    <dgm:pt modelId="{FE0CBEBE-7BDE-417B-901F-6CAA83BBEA92}" type="parTrans" cxnId="{561698D6-BE60-4786-9802-5CCA8D499629}">
      <dgm:prSet/>
      <dgm:spPr/>
      <dgm:t>
        <a:bodyPr/>
        <a:lstStyle/>
        <a:p>
          <a:endParaRPr lang="en-US"/>
        </a:p>
      </dgm:t>
    </dgm:pt>
    <dgm:pt modelId="{D0E5F47A-31CC-49E0-A8D4-80BFD1F76333}" type="sibTrans" cxnId="{561698D6-BE60-4786-9802-5CCA8D499629}">
      <dgm:prSet/>
      <dgm:spPr/>
      <dgm:t>
        <a:bodyPr/>
        <a:lstStyle/>
        <a:p>
          <a:endParaRPr lang="en-US"/>
        </a:p>
      </dgm:t>
    </dgm:pt>
    <dgm:pt modelId="{9B05F4C2-71DB-4BA6-9ED6-0737E7B2B6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Amit Kumar : </a:t>
          </a:r>
          <a:r>
            <a:rPr lang="en-US" b="0"/>
            <a:t>Back-end(My SQL), Ticket  Module</a:t>
          </a:r>
          <a:endParaRPr lang="en-US"/>
        </a:p>
      </dgm:t>
    </dgm:pt>
    <dgm:pt modelId="{FEC3E394-506A-47D3-9E3A-9BACC4BBA1FE}" type="parTrans" cxnId="{4E2F6DA9-5E98-4144-832D-4CEF48FB17DE}">
      <dgm:prSet/>
      <dgm:spPr/>
      <dgm:t>
        <a:bodyPr/>
        <a:lstStyle/>
        <a:p>
          <a:endParaRPr lang="en-US"/>
        </a:p>
      </dgm:t>
    </dgm:pt>
    <dgm:pt modelId="{7D7E1A2F-C0AE-45B1-8BD3-494B8A0DECFF}" type="sibTrans" cxnId="{4E2F6DA9-5E98-4144-832D-4CEF48FB17DE}">
      <dgm:prSet/>
      <dgm:spPr/>
      <dgm:t>
        <a:bodyPr/>
        <a:lstStyle/>
        <a:p>
          <a:endParaRPr lang="en-US"/>
        </a:p>
      </dgm:t>
    </dgm:pt>
    <dgm:pt modelId="{D74301E8-D6F7-4BE1-804E-85D66EE9AA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Prachi Diwakar : </a:t>
          </a:r>
          <a:r>
            <a:rPr lang="en-US" b="0"/>
            <a:t>UI (Ticket Page), Main Module</a:t>
          </a:r>
          <a:endParaRPr lang="en-US"/>
        </a:p>
      </dgm:t>
    </dgm:pt>
    <dgm:pt modelId="{2EA3EA08-9405-43A5-A7B7-E8F240496AB7}" type="parTrans" cxnId="{B6E571E4-DCB9-4A67-8650-1F7F812DF0B0}">
      <dgm:prSet/>
      <dgm:spPr/>
      <dgm:t>
        <a:bodyPr/>
        <a:lstStyle/>
        <a:p>
          <a:endParaRPr lang="en-US"/>
        </a:p>
      </dgm:t>
    </dgm:pt>
    <dgm:pt modelId="{89CD9938-BB67-4EB0-A622-5605A5DFF04F}" type="sibTrans" cxnId="{B6E571E4-DCB9-4A67-8650-1F7F812DF0B0}">
      <dgm:prSet/>
      <dgm:spPr/>
      <dgm:t>
        <a:bodyPr/>
        <a:lstStyle/>
        <a:p>
          <a:endParaRPr lang="en-US"/>
        </a:p>
      </dgm:t>
    </dgm:pt>
    <dgm:pt modelId="{F90B5981-DF65-43AB-95CA-35FC052505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Shetti Ashok Kumar : </a:t>
          </a:r>
          <a:r>
            <a:rPr lang="en-US" b="0"/>
            <a:t>Passenger Module, Train_DAO Module</a:t>
          </a:r>
          <a:endParaRPr lang="en-US"/>
        </a:p>
      </dgm:t>
    </dgm:pt>
    <dgm:pt modelId="{840CEF91-7D9A-47EA-A25D-8D2AE9A5E255}" type="parTrans" cxnId="{CD932302-4296-4790-8956-6BAB7E548679}">
      <dgm:prSet/>
      <dgm:spPr/>
      <dgm:t>
        <a:bodyPr/>
        <a:lstStyle/>
        <a:p>
          <a:endParaRPr lang="en-US"/>
        </a:p>
      </dgm:t>
    </dgm:pt>
    <dgm:pt modelId="{7D55DD4B-23A4-491B-ABCB-8BA1286DDA68}" type="sibTrans" cxnId="{CD932302-4296-4790-8956-6BAB7E548679}">
      <dgm:prSet/>
      <dgm:spPr/>
      <dgm:t>
        <a:bodyPr/>
        <a:lstStyle/>
        <a:p>
          <a:endParaRPr lang="en-US"/>
        </a:p>
      </dgm:t>
    </dgm:pt>
    <dgm:pt modelId="{A1599856-4CAD-46D1-94EC-131C89629C98}" type="pres">
      <dgm:prSet presAssocID="{68065AA7-9E49-4641-8A30-5870C864817F}" presName="root" presStyleCnt="0">
        <dgm:presLayoutVars>
          <dgm:dir/>
          <dgm:resizeHandles val="exact"/>
        </dgm:presLayoutVars>
      </dgm:prSet>
      <dgm:spPr/>
    </dgm:pt>
    <dgm:pt modelId="{D594A7F8-61D7-4886-BB71-94C893452251}" type="pres">
      <dgm:prSet presAssocID="{1045BA51-B23D-4014-8F7E-ABCF033C2576}" presName="compNode" presStyleCnt="0"/>
      <dgm:spPr/>
    </dgm:pt>
    <dgm:pt modelId="{A19767AD-F2A6-4AB7-852C-19C91774E2C1}" type="pres">
      <dgm:prSet presAssocID="{1045BA51-B23D-4014-8F7E-ABCF033C257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856B390C-3558-4036-9B52-B418B6A99DA2}" type="pres">
      <dgm:prSet presAssocID="{1045BA51-B23D-4014-8F7E-ABCF033C2576}" presName="spaceRect" presStyleCnt="0"/>
      <dgm:spPr/>
    </dgm:pt>
    <dgm:pt modelId="{56656F86-53A5-4518-BC48-0F5278300999}" type="pres">
      <dgm:prSet presAssocID="{1045BA51-B23D-4014-8F7E-ABCF033C2576}" presName="textRect" presStyleLbl="revTx" presStyleIdx="0" presStyleCnt="4">
        <dgm:presLayoutVars>
          <dgm:chMax val="1"/>
          <dgm:chPref val="1"/>
        </dgm:presLayoutVars>
      </dgm:prSet>
      <dgm:spPr/>
    </dgm:pt>
    <dgm:pt modelId="{D8C9CA7B-F1FB-48E5-94A1-B47011C76B68}" type="pres">
      <dgm:prSet presAssocID="{D0E5F47A-31CC-49E0-A8D4-80BFD1F76333}" presName="sibTrans" presStyleCnt="0"/>
      <dgm:spPr/>
    </dgm:pt>
    <dgm:pt modelId="{6ACC36B6-4A4E-4644-9D47-35235801455B}" type="pres">
      <dgm:prSet presAssocID="{9B05F4C2-71DB-4BA6-9ED6-0737E7B2B65A}" presName="compNode" presStyleCnt="0"/>
      <dgm:spPr/>
    </dgm:pt>
    <dgm:pt modelId="{6E925036-CC82-4D2A-84E8-B34B161A385F}" type="pres">
      <dgm:prSet presAssocID="{9B05F4C2-71DB-4BA6-9ED6-0737E7B2B65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CB721D6-36C4-488A-AA7F-2D878514B730}" type="pres">
      <dgm:prSet presAssocID="{9B05F4C2-71DB-4BA6-9ED6-0737E7B2B65A}" presName="spaceRect" presStyleCnt="0"/>
      <dgm:spPr/>
    </dgm:pt>
    <dgm:pt modelId="{EF2EB68E-C1D4-463A-887F-98E37BBCC6F0}" type="pres">
      <dgm:prSet presAssocID="{9B05F4C2-71DB-4BA6-9ED6-0737E7B2B65A}" presName="textRect" presStyleLbl="revTx" presStyleIdx="1" presStyleCnt="4">
        <dgm:presLayoutVars>
          <dgm:chMax val="1"/>
          <dgm:chPref val="1"/>
        </dgm:presLayoutVars>
      </dgm:prSet>
      <dgm:spPr/>
    </dgm:pt>
    <dgm:pt modelId="{810F8EC4-186B-42CD-B461-548E42605D19}" type="pres">
      <dgm:prSet presAssocID="{7D7E1A2F-C0AE-45B1-8BD3-494B8A0DECFF}" presName="sibTrans" presStyleCnt="0"/>
      <dgm:spPr/>
    </dgm:pt>
    <dgm:pt modelId="{8598F84D-C2B9-4ECA-BC9F-679741903243}" type="pres">
      <dgm:prSet presAssocID="{D74301E8-D6F7-4BE1-804E-85D66EE9AA7F}" presName="compNode" presStyleCnt="0"/>
      <dgm:spPr/>
    </dgm:pt>
    <dgm:pt modelId="{66B8C5BD-E6CF-4882-96CF-3BB46EC5BE05}" type="pres">
      <dgm:prSet presAssocID="{D74301E8-D6F7-4BE1-804E-85D66EE9AA7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860FAD0-884D-4521-8891-CF2B8D00B296}" type="pres">
      <dgm:prSet presAssocID="{D74301E8-D6F7-4BE1-804E-85D66EE9AA7F}" presName="spaceRect" presStyleCnt="0"/>
      <dgm:spPr/>
    </dgm:pt>
    <dgm:pt modelId="{C87E4940-76FD-4216-B636-7131A702ECEE}" type="pres">
      <dgm:prSet presAssocID="{D74301E8-D6F7-4BE1-804E-85D66EE9AA7F}" presName="textRect" presStyleLbl="revTx" presStyleIdx="2" presStyleCnt="4">
        <dgm:presLayoutVars>
          <dgm:chMax val="1"/>
          <dgm:chPref val="1"/>
        </dgm:presLayoutVars>
      </dgm:prSet>
      <dgm:spPr/>
    </dgm:pt>
    <dgm:pt modelId="{138E35E2-1916-4D40-BD02-2DC0F42E2CC8}" type="pres">
      <dgm:prSet presAssocID="{89CD9938-BB67-4EB0-A622-5605A5DFF04F}" presName="sibTrans" presStyleCnt="0"/>
      <dgm:spPr/>
    </dgm:pt>
    <dgm:pt modelId="{E40AA60B-5F2C-4643-BD27-3FCE159B26F9}" type="pres">
      <dgm:prSet presAssocID="{F90B5981-DF65-43AB-95CA-35FC052505CA}" presName="compNode" presStyleCnt="0"/>
      <dgm:spPr/>
    </dgm:pt>
    <dgm:pt modelId="{F1808A4E-0F52-433F-832A-E1FB0901C0B9}" type="pres">
      <dgm:prSet presAssocID="{F90B5981-DF65-43AB-95CA-35FC052505C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6655CA79-2DDD-4253-A12D-95A2A021ECC7}" type="pres">
      <dgm:prSet presAssocID="{F90B5981-DF65-43AB-95CA-35FC052505CA}" presName="spaceRect" presStyleCnt="0"/>
      <dgm:spPr/>
    </dgm:pt>
    <dgm:pt modelId="{BF016868-C0CF-400F-B734-47369AAF3934}" type="pres">
      <dgm:prSet presAssocID="{F90B5981-DF65-43AB-95CA-35FC052505C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D932302-4296-4790-8956-6BAB7E548679}" srcId="{68065AA7-9E49-4641-8A30-5870C864817F}" destId="{F90B5981-DF65-43AB-95CA-35FC052505CA}" srcOrd="3" destOrd="0" parTransId="{840CEF91-7D9A-47EA-A25D-8D2AE9A5E255}" sibTransId="{7D55DD4B-23A4-491B-ABCB-8BA1286DDA68}"/>
    <dgm:cxn modelId="{C9368E3A-A7BF-48E8-BB4A-F308A40C3B60}" type="presOf" srcId="{1045BA51-B23D-4014-8F7E-ABCF033C2576}" destId="{56656F86-53A5-4518-BC48-0F5278300999}" srcOrd="0" destOrd="0" presId="urn:microsoft.com/office/officeart/2018/2/layout/IconLabelList"/>
    <dgm:cxn modelId="{1B2D9A5F-2F1B-4E07-B3D2-2D77758AD33F}" type="presOf" srcId="{9B05F4C2-71DB-4BA6-9ED6-0737E7B2B65A}" destId="{EF2EB68E-C1D4-463A-887F-98E37BBCC6F0}" srcOrd="0" destOrd="0" presId="urn:microsoft.com/office/officeart/2018/2/layout/IconLabelList"/>
    <dgm:cxn modelId="{4E2F6DA9-5E98-4144-832D-4CEF48FB17DE}" srcId="{68065AA7-9E49-4641-8A30-5870C864817F}" destId="{9B05F4C2-71DB-4BA6-9ED6-0737E7B2B65A}" srcOrd="1" destOrd="0" parTransId="{FEC3E394-506A-47D3-9E3A-9BACC4BBA1FE}" sibTransId="{7D7E1A2F-C0AE-45B1-8BD3-494B8A0DECFF}"/>
    <dgm:cxn modelId="{0C67F5D1-39C2-4858-B2F4-29D8E5516086}" type="presOf" srcId="{F90B5981-DF65-43AB-95CA-35FC052505CA}" destId="{BF016868-C0CF-400F-B734-47369AAF3934}" srcOrd="0" destOrd="0" presId="urn:microsoft.com/office/officeart/2018/2/layout/IconLabelList"/>
    <dgm:cxn modelId="{906591D4-8842-40BC-AD9C-A396B86235CA}" type="presOf" srcId="{68065AA7-9E49-4641-8A30-5870C864817F}" destId="{A1599856-4CAD-46D1-94EC-131C89629C98}" srcOrd="0" destOrd="0" presId="urn:microsoft.com/office/officeart/2018/2/layout/IconLabelList"/>
    <dgm:cxn modelId="{561698D6-BE60-4786-9802-5CCA8D499629}" srcId="{68065AA7-9E49-4641-8A30-5870C864817F}" destId="{1045BA51-B23D-4014-8F7E-ABCF033C2576}" srcOrd="0" destOrd="0" parTransId="{FE0CBEBE-7BDE-417B-901F-6CAA83BBEA92}" sibTransId="{D0E5F47A-31CC-49E0-A8D4-80BFD1F76333}"/>
    <dgm:cxn modelId="{5C757DE0-3CEA-46FD-AD31-EC564D2B4CA7}" type="presOf" srcId="{D74301E8-D6F7-4BE1-804E-85D66EE9AA7F}" destId="{C87E4940-76FD-4216-B636-7131A702ECEE}" srcOrd="0" destOrd="0" presId="urn:microsoft.com/office/officeart/2018/2/layout/IconLabelList"/>
    <dgm:cxn modelId="{B6E571E4-DCB9-4A67-8650-1F7F812DF0B0}" srcId="{68065AA7-9E49-4641-8A30-5870C864817F}" destId="{D74301E8-D6F7-4BE1-804E-85D66EE9AA7F}" srcOrd="2" destOrd="0" parTransId="{2EA3EA08-9405-43A5-A7B7-E8F240496AB7}" sibTransId="{89CD9938-BB67-4EB0-A622-5605A5DFF04F}"/>
    <dgm:cxn modelId="{F86D4528-9EB0-4507-A933-ED67322573C9}" type="presParOf" srcId="{A1599856-4CAD-46D1-94EC-131C89629C98}" destId="{D594A7F8-61D7-4886-BB71-94C893452251}" srcOrd="0" destOrd="0" presId="urn:microsoft.com/office/officeart/2018/2/layout/IconLabelList"/>
    <dgm:cxn modelId="{AC1B00EF-123C-40F2-9E06-15C8ADBC2322}" type="presParOf" srcId="{D594A7F8-61D7-4886-BB71-94C893452251}" destId="{A19767AD-F2A6-4AB7-852C-19C91774E2C1}" srcOrd="0" destOrd="0" presId="urn:microsoft.com/office/officeart/2018/2/layout/IconLabelList"/>
    <dgm:cxn modelId="{EF593BAC-D126-4EAA-B2BB-CDD59A01FEFF}" type="presParOf" srcId="{D594A7F8-61D7-4886-BB71-94C893452251}" destId="{856B390C-3558-4036-9B52-B418B6A99DA2}" srcOrd="1" destOrd="0" presId="urn:microsoft.com/office/officeart/2018/2/layout/IconLabelList"/>
    <dgm:cxn modelId="{90625357-5B49-44AB-8DC7-48E625C01BA7}" type="presParOf" srcId="{D594A7F8-61D7-4886-BB71-94C893452251}" destId="{56656F86-53A5-4518-BC48-0F5278300999}" srcOrd="2" destOrd="0" presId="urn:microsoft.com/office/officeart/2018/2/layout/IconLabelList"/>
    <dgm:cxn modelId="{FC239554-CBFB-4126-9826-94487388352A}" type="presParOf" srcId="{A1599856-4CAD-46D1-94EC-131C89629C98}" destId="{D8C9CA7B-F1FB-48E5-94A1-B47011C76B68}" srcOrd="1" destOrd="0" presId="urn:microsoft.com/office/officeart/2018/2/layout/IconLabelList"/>
    <dgm:cxn modelId="{CC3C557E-14D8-4D73-BDB9-095A6EA8D8D6}" type="presParOf" srcId="{A1599856-4CAD-46D1-94EC-131C89629C98}" destId="{6ACC36B6-4A4E-4644-9D47-35235801455B}" srcOrd="2" destOrd="0" presId="urn:microsoft.com/office/officeart/2018/2/layout/IconLabelList"/>
    <dgm:cxn modelId="{F4AC2F5C-881C-4FF5-BD96-1F99F9B69C33}" type="presParOf" srcId="{6ACC36B6-4A4E-4644-9D47-35235801455B}" destId="{6E925036-CC82-4D2A-84E8-B34B161A385F}" srcOrd="0" destOrd="0" presId="urn:microsoft.com/office/officeart/2018/2/layout/IconLabelList"/>
    <dgm:cxn modelId="{076AD8B0-9EF7-4D6F-B088-76959C69DC4F}" type="presParOf" srcId="{6ACC36B6-4A4E-4644-9D47-35235801455B}" destId="{5CB721D6-36C4-488A-AA7F-2D878514B730}" srcOrd="1" destOrd="0" presId="urn:microsoft.com/office/officeart/2018/2/layout/IconLabelList"/>
    <dgm:cxn modelId="{A186C889-69DD-44BF-AE5D-C6D4EF74C48F}" type="presParOf" srcId="{6ACC36B6-4A4E-4644-9D47-35235801455B}" destId="{EF2EB68E-C1D4-463A-887F-98E37BBCC6F0}" srcOrd="2" destOrd="0" presId="urn:microsoft.com/office/officeart/2018/2/layout/IconLabelList"/>
    <dgm:cxn modelId="{BC7FBDD5-7F78-46D9-9E34-8A7C7D55C736}" type="presParOf" srcId="{A1599856-4CAD-46D1-94EC-131C89629C98}" destId="{810F8EC4-186B-42CD-B461-548E42605D19}" srcOrd="3" destOrd="0" presId="urn:microsoft.com/office/officeart/2018/2/layout/IconLabelList"/>
    <dgm:cxn modelId="{56ADB60A-9DB0-4BA2-8656-D1DDCBC498C5}" type="presParOf" srcId="{A1599856-4CAD-46D1-94EC-131C89629C98}" destId="{8598F84D-C2B9-4ECA-BC9F-679741903243}" srcOrd="4" destOrd="0" presId="urn:microsoft.com/office/officeart/2018/2/layout/IconLabelList"/>
    <dgm:cxn modelId="{A4295329-5683-4471-8B81-DB913D882798}" type="presParOf" srcId="{8598F84D-C2B9-4ECA-BC9F-679741903243}" destId="{66B8C5BD-E6CF-4882-96CF-3BB46EC5BE05}" srcOrd="0" destOrd="0" presId="urn:microsoft.com/office/officeart/2018/2/layout/IconLabelList"/>
    <dgm:cxn modelId="{686CBD5B-DE5B-435B-9545-10CCCC06861E}" type="presParOf" srcId="{8598F84D-C2B9-4ECA-BC9F-679741903243}" destId="{1860FAD0-884D-4521-8891-CF2B8D00B296}" srcOrd="1" destOrd="0" presId="urn:microsoft.com/office/officeart/2018/2/layout/IconLabelList"/>
    <dgm:cxn modelId="{235F8BC1-2C2C-4FEE-B4A0-D73B440A8389}" type="presParOf" srcId="{8598F84D-C2B9-4ECA-BC9F-679741903243}" destId="{C87E4940-76FD-4216-B636-7131A702ECEE}" srcOrd="2" destOrd="0" presId="urn:microsoft.com/office/officeart/2018/2/layout/IconLabelList"/>
    <dgm:cxn modelId="{63C43C96-6245-4D7F-A0DF-FF6D525E1962}" type="presParOf" srcId="{A1599856-4CAD-46D1-94EC-131C89629C98}" destId="{138E35E2-1916-4D40-BD02-2DC0F42E2CC8}" srcOrd="5" destOrd="0" presId="urn:microsoft.com/office/officeart/2018/2/layout/IconLabelList"/>
    <dgm:cxn modelId="{4BEEDB37-A183-47C8-96F4-E7141C198D79}" type="presParOf" srcId="{A1599856-4CAD-46D1-94EC-131C89629C98}" destId="{E40AA60B-5F2C-4643-BD27-3FCE159B26F9}" srcOrd="6" destOrd="0" presId="urn:microsoft.com/office/officeart/2018/2/layout/IconLabelList"/>
    <dgm:cxn modelId="{39225885-0476-41F4-B59F-B3E2088703F6}" type="presParOf" srcId="{E40AA60B-5F2C-4643-BD27-3FCE159B26F9}" destId="{F1808A4E-0F52-433F-832A-E1FB0901C0B9}" srcOrd="0" destOrd="0" presId="urn:microsoft.com/office/officeart/2018/2/layout/IconLabelList"/>
    <dgm:cxn modelId="{4D4C4B42-803E-4D4F-A29A-4CFF24B2828B}" type="presParOf" srcId="{E40AA60B-5F2C-4643-BD27-3FCE159B26F9}" destId="{6655CA79-2DDD-4253-A12D-95A2A021ECC7}" srcOrd="1" destOrd="0" presId="urn:microsoft.com/office/officeart/2018/2/layout/IconLabelList"/>
    <dgm:cxn modelId="{1E12E797-1BC2-4947-8D83-E0A64C43FDEA}" type="presParOf" srcId="{E40AA60B-5F2C-4643-BD27-3FCE159B26F9}" destId="{BF016868-C0CF-400F-B734-47369AAF393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767AD-F2A6-4AB7-852C-19C91774E2C1}">
      <dsp:nvSpPr>
        <dsp:cNvPr id="0" name=""/>
        <dsp:cNvSpPr/>
      </dsp:nvSpPr>
      <dsp:spPr>
        <a:xfrm>
          <a:off x="651501" y="1298744"/>
          <a:ext cx="1059156" cy="1059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56F86-53A5-4518-BC48-0F5278300999}">
      <dsp:nvSpPr>
        <dsp:cNvPr id="0" name=""/>
        <dsp:cNvSpPr/>
      </dsp:nvSpPr>
      <dsp:spPr>
        <a:xfrm>
          <a:off x="4239" y="2672055"/>
          <a:ext cx="23536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Sofia Roman : </a:t>
          </a:r>
          <a:r>
            <a:rPr lang="en-US" sz="1600" b="0" kern="1200"/>
            <a:t>Train Module, UI (Front Page)</a:t>
          </a:r>
          <a:endParaRPr lang="en-US" sz="1600" kern="1200"/>
        </a:p>
      </dsp:txBody>
      <dsp:txXfrm>
        <a:off x="4239" y="2672055"/>
        <a:ext cx="2353680" cy="720000"/>
      </dsp:txXfrm>
    </dsp:sp>
    <dsp:sp modelId="{6E925036-CC82-4D2A-84E8-B34B161A385F}">
      <dsp:nvSpPr>
        <dsp:cNvPr id="0" name=""/>
        <dsp:cNvSpPr/>
      </dsp:nvSpPr>
      <dsp:spPr>
        <a:xfrm>
          <a:off x="3417075" y="1298744"/>
          <a:ext cx="1059156" cy="10591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2EB68E-C1D4-463A-887F-98E37BBCC6F0}">
      <dsp:nvSpPr>
        <dsp:cNvPr id="0" name=""/>
        <dsp:cNvSpPr/>
      </dsp:nvSpPr>
      <dsp:spPr>
        <a:xfrm>
          <a:off x="2769813" y="2672055"/>
          <a:ext cx="23536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Amit Kumar : </a:t>
          </a:r>
          <a:r>
            <a:rPr lang="en-US" sz="1600" b="0" kern="1200"/>
            <a:t>Back-end(My SQL), Ticket  Module</a:t>
          </a:r>
          <a:endParaRPr lang="en-US" sz="1600" kern="1200"/>
        </a:p>
      </dsp:txBody>
      <dsp:txXfrm>
        <a:off x="2769813" y="2672055"/>
        <a:ext cx="2353680" cy="720000"/>
      </dsp:txXfrm>
    </dsp:sp>
    <dsp:sp modelId="{66B8C5BD-E6CF-4882-96CF-3BB46EC5BE05}">
      <dsp:nvSpPr>
        <dsp:cNvPr id="0" name=""/>
        <dsp:cNvSpPr/>
      </dsp:nvSpPr>
      <dsp:spPr>
        <a:xfrm>
          <a:off x="6182649" y="1298744"/>
          <a:ext cx="1059156" cy="10591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E4940-76FD-4216-B636-7131A702ECEE}">
      <dsp:nvSpPr>
        <dsp:cNvPr id="0" name=""/>
        <dsp:cNvSpPr/>
      </dsp:nvSpPr>
      <dsp:spPr>
        <a:xfrm>
          <a:off x="5535387" y="2672055"/>
          <a:ext cx="23536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Prachi Diwakar : </a:t>
          </a:r>
          <a:r>
            <a:rPr lang="en-US" sz="1600" b="0" kern="1200"/>
            <a:t>UI (Ticket Page), Main Module</a:t>
          </a:r>
          <a:endParaRPr lang="en-US" sz="1600" kern="1200"/>
        </a:p>
      </dsp:txBody>
      <dsp:txXfrm>
        <a:off x="5535387" y="2672055"/>
        <a:ext cx="2353680" cy="720000"/>
      </dsp:txXfrm>
    </dsp:sp>
    <dsp:sp modelId="{F1808A4E-0F52-433F-832A-E1FB0901C0B9}">
      <dsp:nvSpPr>
        <dsp:cNvPr id="0" name=""/>
        <dsp:cNvSpPr/>
      </dsp:nvSpPr>
      <dsp:spPr>
        <a:xfrm>
          <a:off x="8948223" y="1298744"/>
          <a:ext cx="1059156" cy="10591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16868-C0CF-400F-B734-47369AAF3934}">
      <dsp:nvSpPr>
        <dsp:cNvPr id="0" name=""/>
        <dsp:cNvSpPr/>
      </dsp:nvSpPr>
      <dsp:spPr>
        <a:xfrm>
          <a:off x="8300961" y="2672055"/>
          <a:ext cx="23536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Shetti Ashok Kumar : </a:t>
          </a:r>
          <a:r>
            <a:rPr lang="en-US" sz="1600" b="0" kern="1200"/>
            <a:t>Passenger Module, Train_DAO Module</a:t>
          </a:r>
          <a:endParaRPr lang="en-US" sz="1600" kern="1200"/>
        </a:p>
      </dsp:txBody>
      <dsp:txXfrm>
        <a:off x="8300961" y="2672055"/>
        <a:ext cx="235368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01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65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747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72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713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614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907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203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71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02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30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30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39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81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39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27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0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8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  <p:sldLayoutId id="214748396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00108"/>
            <a:ext cx="6386423" cy="714380"/>
          </a:xfrm>
        </p:spPr>
        <p:txBody>
          <a:bodyPr>
            <a:normAutofit fontScale="90000"/>
          </a:bodyPr>
          <a:lstStyle/>
          <a:p>
            <a:br>
              <a:rPr lang="en-US" sz="5400" spc="-1" dirty="0">
                <a:solidFill>
                  <a:srgbClr val="000000"/>
                </a:solidFill>
              </a:rPr>
            </a:br>
            <a:r>
              <a:rPr lang="en-US" sz="5400" spc="-1" dirty="0">
                <a:solidFill>
                  <a:srgbClr val="000000"/>
                </a:solidFill>
              </a:rPr>
              <a:t>Train Ticket Reservation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>
              <a:lnSpc>
                <a:spcPct val="9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412B24"/>
                </a:solidFill>
                <a:latin typeface="Calibri"/>
              </a:rPr>
              <a:t>Project by:</a:t>
            </a:r>
            <a:endParaRPr lang="en-US" sz="2400" spc="-1" dirty="0">
              <a:latin typeface="Arial"/>
            </a:endParaRPr>
          </a:p>
          <a:p>
            <a:pPr marL="228600">
              <a:lnSpc>
                <a:spcPct val="90000"/>
              </a:lnSpc>
              <a:spcBef>
                <a:spcPts val="499"/>
              </a:spcBef>
              <a:tabLst>
                <a:tab pos="0" algn="l"/>
              </a:tabLst>
            </a:pPr>
            <a:endParaRPr lang="en-US" sz="2400" spc="-1" dirty="0">
              <a:latin typeface="Arial"/>
            </a:endParaRPr>
          </a:p>
          <a:p>
            <a:pPr marL="457200" lvl="1" indent="-228240">
              <a:lnSpc>
                <a:spcPct val="90000"/>
              </a:lnSpc>
              <a:spcBef>
                <a:spcPts val="499"/>
              </a:spcBef>
              <a:buClr>
                <a:srgbClr val="835748"/>
              </a:buClr>
              <a:buFont typeface="Arial"/>
              <a:buChar char="•"/>
              <a:tabLst>
                <a:tab pos="0" algn="l"/>
              </a:tabLst>
            </a:pPr>
            <a:r>
              <a:rPr lang="en-IN" b="1" spc="-1" dirty="0" err="1">
                <a:solidFill>
                  <a:srgbClr val="412B24"/>
                </a:solidFill>
                <a:latin typeface="Calibri"/>
              </a:rPr>
              <a:t>Amit</a:t>
            </a:r>
            <a:r>
              <a:rPr lang="en-IN" b="1" spc="-1" dirty="0">
                <a:solidFill>
                  <a:srgbClr val="412B24"/>
                </a:solidFill>
                <a:latin typeface="Calibri"/>
              </a:rPr>
              <a:t> Kumar</a:t>
            </a:r>
            <a:endParaRPr lang="en-US" spc="-1" dirty="0">
              <a:latin typeface="Arial"/>
            </a:endParaRPr>
          </a:p>
          <a:p>
            <a:pPr marL="457200" lvl="1" indent="-228240">
              <a:lnSpc>
                <a:spcPct val="90000"/>
              </a:lnSpc>
              <a:spcBef>
                <a:spcPts val="499"/>
              </a:spcBef>
              <a:buClr>
                <a:srgbClr val="835748"/>
              </a:buClr>
              <a:buFont typeface="Arial"/>
              <a:buChar char="•"/>
              <a:tabLst>
                <a:tab pos="0" algn="l"/>
              </a:tabLst>
            </a:pPr>
            <a:r>
              <a:rPr lang="en-IN" b="1" spc="-1" dirty="0" err="1">
                <a:solidFill>
                  <a:srgbClr val="412B24"/>
                </a:solidFill>
                <a:latin typeface="Calibri"/>
              </a:rPr>
              <a:t>Prachi</a:t>
            </a:r>
            <a:r>
              <a:rPr lang="en-IN" b="1" spc="-1" dirty="0">
                <a:solidFill>
                  <a:srgbClr val="412B24"/>
                </a:solidFill>
                <a:latin typeface="Calibri"/>
              </a:rPr>
              <a:t> </a:t>
            </a:r>
            <a:r>
              <a:rPr lang="en-IN" b="1" spc="-1" dirty="0" err="1">
                <a:solidFill>
                  <a:srgbClr val="412B24"/>
                </a:solidFill>
                <a:latin typeface="Calibri"/>
              </a:rPr>
              <a:t>Diwakar</a:t>
            </a:r>
            <a:endParaRPr lang="en-US" spc="-1" dirty="0">
              <a:latin typeface="Arial"/>
            </a:endParaRPr>
          </a:p>
          <a:p>
            <a:pPr marL="457200" lvl="1" indent="-228240">
              <a:lnSpc>
                <a:spcPct val="90000"/>
              </a:lnSpc>
              <a:spcBef>
                <a:spcPts val="499"/>
              </a:spcBef>
              <a:buClr>
                <a:srgbClr val="835748"/>
              </a:buClr>
              <a:buFont typeface="Arial"/>
              <a:buChar char="•"/>
              <a:tabLst>
                <a:tab pos="0" algn="l"/>
              </a:tabLst>
            </a:pPr>
            <a:r>
              <a:rPr lang="en-IN" b="1" spc="-1" dirty="0">
                <a:solidFill>
                  <a:srgbClr val="412B24"/>
                </a:solidFill>
                <a:latin typeface="Calibri"/>
              </a:rPr>
              <a:t>Sofia Roman</a:t>
            </a:r>
            <a:endParaRPr lang="en-US" spc="-1" dirty="0">
              <a:latin typeface="Arial"/>
            </a:endParaRPr>
          </a:p>
          <a:p>
            <a:pPr marL="457200" lvl="1" indent="-228240">
              <a:lnSpc>
                <a:spcPct val="90000"/>
              </a:lnSpc>
              <a:spcBef>
                <a:spcPts val="499"/>
              </a:spcBef>
              <a:buClr>
                <a:srgbClr val="835748"/>
              </a:buClr>
              <a:buFont typeface="Arial"/>
              <a:buChar char="•"/>
              <a:tabLst>
                <a:tab pos="0" algn="l"/>
              </a:tabLst>
            </a:pPr>
            <a:r>
              <a:rPr lang="en-IN" b="1" spc="-1" dirty="0" err="1">
                <a:solidFill>
                  <a:srgbClr val="412B24"/>
                </a:solidFill>
                <a:latin typeface="Calibri"/>
              </a:rPr>
              <a:t>Shetti</a:t>
            </a:r>
            <a:r>
              <a:rPr lang="en-IN" b="1" spc="-1" dirty="0">
                <a:solidFill>
                  <a:srgbClr val="412B24"/>
                </a:solidFill>
                <a:latin typeface="Calibri"/>
              </a:rPr>
              <a:t> Ashok Kumar</a:t>
            </a:r>
            <a:endParaRPr lang="en-US" spc="-1" dirty="0">
              <a:latin typeface="Arial"/>
            </a:endParaRPr>
          </a:p>
          <a:p>
            <a:endParaRPr lang="en-US" dirty="0"/>
          </a:p>
        </p:txBody>
      </p:sp>
      <p:pic>
        <p:nvPicPr>
          <p:cNvPr id="4" name="Picture 1"/>
          <p:cNvPicPr/>
          <p:nvPr/>
        </p:nvPicPr>
        <p:blipFill>
          <a:blip r:embed="rId2"/>
          <a:stretch/>
        </p:blipFill>
        <p:spPr>
          <a:xfrm>
            <a:off x="7365394" y="2147728"/>
            <a:ext cx="4028040" cy="412308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/>
          <p:nvPr/>
        </p:nvSpPr>
        <p:spPr>
          <a:xfrm>
            <a:off x="777240" y="365040"/>
            <a:ext cx="1065888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200" b="0" strike="noStrike" spc="-1" dirty="0">
                <a:solidFill>
                  <a:srgbClr val="412B24"/>
                </a:solidFill>
                <a:latin typeface="Gill Sans Nova"/>
              </a:rPr>
              <a:t>ROLES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50" name="Content Placeholder 2">
            <a:extLst>
              <a:ext uri="{FF2B5EF4-FFF2-40B4-BE49-F238E27FC236}">
                <a16:creationId xmlns:a16="http://schemas.microsoft.com/office/drawing/2014/main" id="{ED954FB2-2656-4D84-9E32-5C6F5F3C1B12}"/>
              </a:ext>
            </a:extLst>
          </p:cNvPr>
          <p:cNvGraphicFramePr/>
          <p:nvPr/>
        </p:nvGraphicFramePr>
        <p:xfrm>
          <a:off x="777240" y="1486080"/>
          <a:ext cx="10658880" cy="46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B3CE-B775-4AE8-B8DE-D613744CD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4224064" cy="1303867"/>
          </a:xfrm>
        </p:spPr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CACD9-3A2F-46F8-A0C7-C1248BFB2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85115">
              <a:spcBef>
                <a:spcPts val="0"/>
              </a:spcBef>
              <a:spcAft>
                <a:spcPts val="0"/>
              </a:spcAft>
              <a:buFont typeface="Arial,Sans-Serif"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Spring MVC</a:t>
            </a:r>
            <a:endParaRPr lang="en-US" dirty="0">
              <a:ea typeface="+mn-lt"/>
              <a:cs typeface="+mn-lt"/>
            </a:endParaRPr>
          </a:p>
          <a:p>
            <a:pPr indent="-285115">
              <a:spcBef>
                <a:spcPts val="0"/>
              </a:spcBef>
              <a:spcAft>
                <a:spcPts val="0"/>
              </a:spcAft>
              <a:buSzPct val="114999"/>
              <a:buFont typeface="Arial,Sans-Serif"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MySQL</a:t>
            </a:r>
            <a:endParaRPr lang="en-US" dirty="0">
              <a:ea typeface="+mn-lt"/>
              <a:cs typeface="+mn-lt"/>
            </a:endParaRPr>
          </a:p>
          <a:p>
            <a:pPr indent="-285115">
              <a:spcBef>
                <a:spcPts val="0"/>
              </a:spcBef>
              <a:spcAft>
                <a:spcPts val="0"/>
              </a:spcAft>
              <a:buSzPct val="114999"/>
              <a:buFont typeface="Arial,Sans-Serif"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Java</a:t>
            </a:r>
            <a:endParaRPr lang="en-US" dirty="0">
              <a:ea typeface="+mn-lt"/>
              <a:cs typeface="+mn-lt"/>
            </a:endParaRPr>
          </a:p>
          <a:p>
            <a:pPr indent="-285115">
              <a:spcBef>
                <a:spcPts val="0"/>
              </a:spcBef>
              <a:spcAft>
                <a:spcPts val="0"/>
              </a:spcAft>
              <a:buSzPct val="114999"/>
              <a:buFont typeface="Arial,Sans-Serif"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  <a:endParaRPr lang="en-US" dirty="0">
              <a:ea typeface="+mn-lt"/>
              <a:cs typeface="+mn-lt"/>
            </a:endParaRPr>
          </a:p>
          <a:p>
            <a:pPr indent="-285115">
              <a:spcBef>
                <a:spcPts val="0"/>
              </a:spcBef>
              <a:spcAft>
                <a:spcPts val="0"/>
              </a:spcAft>
              <a:buSzPct val="114999"/>
              <a:buFont typeface="Arial,Sans-Serif"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  <a:endParaRPr lang="en-US" dirty="0">
              <a:ea typeface="+mn-lt"/>
              <a:cs typeface="+mn-lt"/>
            </a:endParaRPr>
          </a:p>
          <a:p>
            <a:pPr indent="-285115">
              <a:spcBef>
                <a:spcPts val="0"/>
              </a:spcBef>
              <a:spcAft>
                <a:spcPts val="0"/>
              </a:spcAft>
              <a:buSzPct val="114999"/>
              <a:buFont typeface="Arial,Sans-Serif"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Java Script</a:t>
            </a:r>
            <a:endParaRPr lang="en-US" dirty="0">
              <a:ea typeface="+mn-lt"/>
              <a:cs typeface="+mn-lt"/>
            </a:endParaRPr>
          </a:p>
          <a:p>
            <a:pPr>
              <a:buSzPct val="114999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4D828-A7DE-4966-9021-60479E1F8700}"/>
              </a:ext>
            </a:extLst>
          </p:cNvPr>
          <p:cNvSpPr txBox="1"/>
          <p:nvPr/>
        </p:nvSpPr>
        <p:spPr>
          <a:xfrm>
            <a:off x="4465608" y="307100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sp>
        <p:nvSpPr>
          <p:cNvPr id="6" name="Round Diagonal Corner Rectangle 33">
            <a:extLst>
              <a:ext uri="{FF2B5EF4-FFF2-40B4-BE49-F238E27FC236}">
                <a16:creationId xmlns:a16="http://schemas.microsoft.com/office/drawing/2014/main" id="{27E1A396-B113-407A-97AE-C197A6E906E5}"/>
              </a:ext>
            </a:extLst>
          </p:cNvPr>
          <p:cNvSpPr/>
          <p:nvPr/>
        </p:nvSpPr>
        <p:spPr>
          <a:xfrm>
            <a:off x="7926428" y="3701272"/>
            <a:ext cx="4265572" cy="3156728"/>
          </a:xfrm>
          <a:prstGeom prst="round2Diag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2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1"/>
          <p:cNvSpPr/>
          <p:nvPr/>
        </p:nvSpPr>
        <p:spPr>
          <a:xfrm>
            <a:off x="848520" y="428604"/>
            <a:ext cx="4180680" cy="5847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412B24"/>
                </a:solidFill>
                <a:latin typeface="Calibri"/>
              </a:rPr>
              <a:t>SCREENSHOTS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27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9" name="Picture 5"/>
          <p:cNvPicPr/>
          <p:nvPr/>
        </p:nvPicPr>
        <p:blipFill>
          <a:blip r:embed="rId2"/>
          <a:stretch/>
        </p:blipFill>
        <p:spPr>
          <a:xfrm>
            <a:off x="809588" y="1055520"/>
            <a:ext cx="11051640" cy="580248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Picture 230"/>
          <p:cNvPicPr/>
          <p:nvPr/>
        </p:nvPicPr>
        <p:blipFill>
          <a:blip r:embed="rId2"/>
          <a:stretch/>
        </p:blipFill>
        <p:spPr>
          <a:xfrm>
            <a:off x="238084" y="928670"/>
            <a:ext cx="11715832" cy="592933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60" y="1076322"/>
            <a:ext cx="4929222" cy="578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1FFE-FEC5-4332-B818-3A69DE7DE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61196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273</TotalTime>
  <Words>43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Organic</vt:lpstr>
      <vt:lpstr> Train Ticket Reservation</vt:lpstr>
      <vt:lpstr>PowerPoint Presentation</vt:lpstr>
      <vt:lpstr>Technologies used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Shetti Ashok kumar</dc:creator>
  <cp:lastModifiedBy>ASUS</cp:lastModifiedBy>
  <cp:revision>439</cp:revision>
  <dcterms:created xsi:type="dcterms:W3CDTF">2021-11-24T09:52:06Z</dcterms:created>
  <dcterms:modified xsi:type="dcterms:W3CDTF">2022-01-28T10:23:57Z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10</vt:i4>
  </property>
</Properties>
</file>