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3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AB0-96E3-2E46-8AAB-4659D7D0BF7C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209E-3054-7148-A5CC-3DB91E2B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7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AB0-96E3-2E46-8AAB-4659D7D0BF7C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209E-3054-7148-A5CC-3DB91E2B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5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AB0-96E3-2E46-8AAB-4659D7D0BF7C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209E-3054-7148-A5CC-3DB91E2B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4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AB0-96E3-2E46-8AAB-4659D7D0BF7C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209E-3054-7148-A5CC-3DB91E2B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4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AB0-96E3-2E46-8AAB-4659D7D0BF7C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209E-3054-7148-A5CC-3DB91E2B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5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AB0-96E3-2E46-8AAB-4659D7D0BF7C}" type="datetimeFigureOut">
              <a:rPr lang="en-US" smtClean="0"/>
              <a:t>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209E-3054-7148-A5CC-3DB91E2B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4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AB0-96E3-2E46-8AAB-4659D7D0BF7C}" type="datetimeFigureOut">
              <a:rPr lang="en-US" smtClean="0"/>
              <a:t>5/13/15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209E-3054-7148-A5CC-3DB91E2B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0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AB0-96E3-2E46-8AAB-4659D7D0BF7C}" type="datetimeFigureOut">
              <a:rPr lang="en-US" smtClean="0"/>
              <a:t>5/13/15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209E-3054-7148-A5CC-3DB91E2B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6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AB0-96E3-2E46-8AAB-4659D7D0BF7C}" type="datetimeFigureOut">
              <a:rPr lang="en-US" smtClean="0"/>
              <a:t>5/13/15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209E-3054-7148-A5CC-3DB91E2B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6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AB0-96E3-2E46-8AAB-4659D7D0BF7C}" type="datetimeFigureOut">
              <a:rPr lang="en-US" smtClean="0"/>
              <a:t>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209E-3054-7148-A5CC-3DB91E2B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8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AB0-96E3-2E46-8AAB-4659D7D0BF7C}" type="datetimeFigureOut">
              <a:rPr lang="en-US" smtClean="0"/>
              <a:t>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209E-3054-7148-A5CC-3DB91E2B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63AB0-96E3-2E46-8AAB-4659D7D0BF7C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8209E-3054-7148-A5CC-3DB91E2B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8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90525"/>
            <a:ext cx="7772400" cy="1470025"/>
          </a:xfrm>
        </p:spPr>
        <p:txBody>
          <a:bodyPr/>
          <a:lstStyle/>
          <a:p>
            <a:r>
              <a:rPr lang="en-US" dirty="0" smtClean="0"/>
              <a:t>Robert Moon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25600"/>
            <a:ext cx="6400800" cy="4013200"/>
          </a:xfrm>
        </p:spPr>
        <p:txBody>
          <a:bodyPr/>
          <a:lstStyle/>
          <a:p>
            <a:pPr marL="457200" indent="-457200" algn="l">
              <a:buFont typeface="Wingdings" charset="2"/>
              <a:buChar char="u"/>
            </a:pPr>
            <a:r>
              <a:rPr lang="en-US" dirty="0" smtClean="0"/>
              <a:t>Learned Servlets/JSP technology.</a:t>
            </a:r>
          </a:p>
          <a:p>
            <a:pPr marL="457200" indent="-457200" algn="l">
              <a:buFont typeface="Wingdings" charset="2"/>
              <a:buChar char="u"/>
            </a:pPr>
            <a:r>
              <a:rPr lang="en-US" dirty="0" smtClean="0"/>
              <a:t>Contributed to Lobby, Login, Register, and Game Page using servlets </a:t>
            </a:r>
            <a:r>
              <a:rPr lang="en-US" smtClean="0"/>
              <a:t>which combines </a:t>
            </a:r>
            <a:r>
              <a:rPr lang="en-US" dirty="0" smtClean="0"/>
              <a:t>HTTP responses and business logic in the </a:t>
            </a:r>
            <a:r>
              <a:rPr lang="en-US" smtClean="0"/>
              <a:t>same body of code.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8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milestone2NewCM - New Page-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89" r="-27389"/>
          <a:stretch/>
        </p:blipFill>
        <p:spPr>
          <a:xfrm>
            <a:off x="-1270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74951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Robert Moon</vt:lpstr>
      <vt:lpstr>PowerPoint Presentation</vt:lpstr>
    </vt:vector>
  </TitlesOfParts>
  <Company>SFSU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Robert Moon</dc:title>
  <dc:creator>Robert Moon</dc:creator>
  <cp:lastModifiedBy>Robert Moon</cp:lastModifiedBy>
  <cp:revision>2</cp:revision>
  <dcterms:created xsi:type="dcterms:W3CDTF">2015-05-14T03:41:19Z</dcterms:created>
  <dcterms:modified xsi:type="dcterms:W3CDTF">2015-05-14T05:32:31Z</dcterms:modified>
</cp:coreProperties>
</file>