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AB0-96E3-2E46-8AAB-4659D7D0BF7C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209E-3054-7148-A5CC-3DB91E2B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0525"/>
            <a:ext cx="7772400" cy="1470025"/>
          </a:xfrm>
        </p:spPr>
        <p:txBody>
          <a:bodyPr/>
          <a:lstStyle/>
          <a:p>
            <a:r>
              <a:rPr lang="en-US" dirty="0" smtClean="0"/>
              <a:t>Robert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5600"/>
            <a:ext cx="6400800" cy="4013200"/>
          </a:xfrm>
        </p:spPr>
        <p:txBody>
          <a:bodyPr/>
          <a:lstStyle/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Learned Servlets/JSP technology.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Contributed to Lobby, Login, Register, and Game Page using servlets </a:t>
            </a:r>
            <a:r>
              <a:rPr lang="en-US" smtClean="0"/>
              <a:t>which combines </a:t>
            </a:r>
            <a:r>
              <a:rPr lang="en-US" dirty="0" smtClean="0"/>
              <a:t>HTTP responses and business logic in the </a:t>
            </a:r>
            <a:r>
              <a:rPr lang="en-US" smtClean="0"/>
              <a:t>same body of code.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Robert Moon</vt:lpstr>
    </vt:vector>
  </TitlesOfParts>
  <Company>SFSU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Moon</dc:title>
  <dc:creator>Robert Moon</dc:creator>
  <cp:lastModifiedBy>Robert Moon</cp:lastModifiedBy>
  <cp:revision>1</cp:revision>
  <dcterms:created xsi:type="dcterms:W3CDTF">2015-05-14T03:41:19Z</dcterms:created>
  <dcterms:modified xsi:type="dcterms:W3CDTF">2015-05-14T03:46:09Z</dcterms:modified>
</cp:coreProperties>
</file>