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2" r:id="rId4"/>
    <p:sldId id="261" r:id="rId5"/>
    <p:sldId id="260" r:id="rId6"/>
    <p:sldId id="259" r:id="rId7"/>
    <p:sldId id="258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0BE7"/>
    <a:srgbClr val="D90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7" autoAdjust="0"/>
    <p:restoredTop sz="86486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18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/>
              </a:defRPr>
            </a:lvl1pPr>
          </a:lstStyle>
          <a:p>
            <a:fld id="{C516CF55-8BA3-B24D-871B-BDB1CBA3315F}" type="datetimeFigureOut">
              <a:rPr lang="en-US" smtClean="0"/>
              <a:pPr/>
              <a:t>11/19/20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/>
              </a:defRPr>
            </a:lvl1pPr>
          </a:lstStyle>
          <a:p>
            <a:fld id="{9C5B847F-E5FF-9A4F-B280-424E42EB7B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entury Gothic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entury Gothic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entury Gothic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entury Gothic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entury Gothic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B847F-E5FF-9A4F-B280-424E42EB7BB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793-ADA0-A84D-81AF-5223E34F06B8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FCF9-E572-644B-A628-FE1DF4E2A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793-ADA0-A84D-81AF-5223E34F06B8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FCF9-E572-644B-A628-FE1DF4E2A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793-ADA0-A84D-81AF-5223E34F06B8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FCF9-E572-644B-A628-FE1DF4E2A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793-ADA0-A84D-81AF-5223E34F06B8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FCF9-E572-644B-A628-FE1DF4E2A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793-ADA0-A84D-81AF-5223E34F06B8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FCF9-E572-644B-A628-FE1DF4E2A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793-ADA0-A84D-81AF-5223E34F06B8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FCF9-E572-644B-A628-FE1DF4E2A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793-ADA0-A84D-81AF-5223E34F06B8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FCF9-E572-644B-A628-FE1DF4E2A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793-ADA0-A84D-81AF-5223E34F06B8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FCF9-E572-644B-A628-FE1DF4E2A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793-ADA0-A84D-81AF-5223E34F06B8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FCF9-E572-644B-A628-FE1DF4E2A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793-ADA0-A84D-81AF-5223E34F06B8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FCF9-E572-644B-A628-FE1DF4E2A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793-ADA0-A84D-81AF-5223E34F06B8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FCF9-E572-644B-A628-FE1DF4E2A4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fld id="{08ADC793-ADA0-A84D-81AF-5223E34F06B8}" type="datetimeFigureOut">
              <a:rPr lang="en-US" smtClean="0"/>
              <a:pPr/>
              <a:t>11/19/20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/>
              </a:defRPr>
            </a:lvl1pPr>
          </a:lstStyle>
          <a:p>
            <a:fld id="{3AD7FCF9-E572-644B-A628-FE1DF4E2A4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entury Gothic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1764665"/>
            <a:ext cx="8494776" cy="1470025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effectLst>
                  <a:outerShdw blurRad="152400" dist="38100" dir="2700000">
                    <a:srgbClr val="000000">
                      <a:alpha val="72000"/>
                    </a:srgbClr>
                  </a:outerShdw>
                </a:effectLst>
                <a:latin typeface="Century Gothic"/>
                <a:cs typeface="Century Gothic"/>
              </a:rPr>
            </a:br>
            <a:r>
              <a:rPr lang="en-US" sz="3600" dirty="0">
                <a:effectLst>
                  <a:outerShdw blurRad="152400" dist="38100" dir="2700000">
                    <a:srgbClr val="000000">
                      <a:alpha val="72000"/>
                    </a:srgbClr>
                  </a:outerShdw>
                </a:effectLst>
                <a:latin typeface="Century Gothic"/>
                <a:cs typeface="Century Gothic"/>
              </a:rPr>
              <a:t>Notes</a:t>
            </a:r>
            <a:br>
              <a:rPr lang="en-US" sz="3600" dirty="0">
                <a:effectLst>
                  <a:outerShdw blurRad="152400" dist="38100" dir="2700000">
                    <a:srgbClr val="000000">
                      <a:alpha val="72000"/>
                    </a:srgbClr>
                  </a:outerShdw>
                </a:effectLst>
                <a:latin typeface="Century Gothic"/>
                <a:cs typeface="Century Gothic"/>
              </a:rPr>
            </a:br>
            <a:r>
              <a:rPr lang="en-US" sz="3600" dirty="0">
                <a:effectLst>
                  <a:outerShdw blurRad="152400" dist="38100" dir="2700000">
                    <a:srgbClr val="000000">
                      <a:alpha val="72000"/>
                    </a:srgbClr>
                  </a:outerShdw>
                </a:effectLst>
                <a:latin typeface="Century Gothic"/>
                <a:cs typeface="Century Gothic"/>
              </a:rPr>
              <a:t>LS2102</a:t>
            </a:r>
            <a:br>
              <a:rPr lang="en-US" sz="3600" dirty="0">
                <a:effectLst>
                  <a:outerShdw blurRad="152400" dist="38100" dir="2700000">
                    <a:srgbClr val="000000">
                      <a:alpha val="72000"/>
                    </a:srgbClr>
                  </a:outerShdw>
                </a:effectLst>
                <a:latin typeface="Century Gothic"/>
                <a:cs typeface="Century Gothic"/>
              </a:rPr>
            </a:br>
            <a:r>
              <a:rPr lang="en-US" sz="3600" dirty="0">
                <a:effectLst>
                  <a:outerShdw blurRad="152400" dist="38100" dir="2700000">
                    <a:srgbClr val="000000">
                      <a:alpha val="72000"/>
                    </a:srgbClr>
                  </a:outerShdw>
                </a:effectLst>
                <a:latin typeface="Century Gothic"/>
                <a:cs typeface="Century Gothic"/>
              </a:rPr>
              <a:t>Diffusion in Biology</a:t>
            </a:r>
            <a:br>
              <a:rPr lang="en-US" sz="3600" dirty="0">
                <a:effectLst>
                  <a:outerShdw blurRad="152400" dist="38100" dir="2700000">
                    <a:srgbClr val="000000">
                      <a:alpha val="72000"/>
                    </a:srgbClr>
                  </a:outerShdw>
                </a:effectLst>
                <a:latin typeface="Century Gothic"/>
                <a:cs typeface="Century Gothic"/>
              </a:rPr>
            </a:br>
            <a:r>
              <a:rPr lang="en-US" sz="2700" b="1" dirty="0">
                <a:solidFill>
                  <a:srgbClr val="C00000"/>
                </a:solidFill>
                <a:effectLst>
                  <a:outerShdw blurRad="152400" dist="38100" dir="2700000">
                    <a:srgbClr val="000000">
                      <a:alpha val="72000"/>
                    </a:srgbClr>
                  </a:outerShdw>
                </a:effectLst>
                <a:latin typeface="Century Gothic"/>
                <a:cs typeface="Century Gothic"/>
              </a:rPr>
              <a:t>Refer to the Class Recording for Discussion Details</a:t>
            </a:r>
            <a:br>
              <a:rPr lang="en-US" sz="3600" dirty="0">
                <a:effectLst>
                  <a:outerShdw blurRad="152400" dist="38100" dir="2700000">
                    <a:srgbClr val="000000">
                      <a:alpha val="72000"/>
                    </a:srgbClr>
                  </a:outerShdw>
                </a:effectLst>
                <a:latin typeface="Century Gothic"/>
                <a:cs typeface="Century Gothic"/>
              </a:rPr>
            </a:br>
            <a:endParaRPr lang="en-US" dirty="0">
              <a:effectLst>
                <a:outerShdw blurRad="152400" dist="38100" dir="2700000">
                  <a:srgbClr val="000000">
                    <a:alpha val="72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1278" y="4418664"/>
            <a:ext cx="3161442" cy="167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200" dirty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Century Gothic"/>
                <a:cs typeface="Century Gothic"/>
              </a:rPr>
              <a:t>LS2102 (Autumn 2020)</a:t>
            </a:r>
          </a:p>
          <a:p>
            <a:pPr algn="ctr">
              <a:spcAft>
                <a:spcPts val="600"/>
              </a:spcAft>
            </a:pPr>
            <a:r>
              <a:rPr lang="en-US" sz="2200" dirty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Century Gothic"/>
                <a:cs typeface="Century Gothic"/>
              </a:rPr>
              <a:t>IISER Kolkata</a:t>
            </a:r>
          </a:p>
          <a:p>
            <a:pPr algn="ctr">
              <a:spcAft>
                <a:spcPts val="600"/>
              </a:spcAft>
            </a:pPr>
            <a:r>
              <a:rPr lang="en-US" sz="2200" b="1" dirty="0">
                <a:solidFill>
                  <a:srgbClr val="C00000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Century Gothic"/>
                <a:cs typeface="Century Gothic"/>
              </a:rPr>
              <a:t>17-11-20 </a:t>
            </a:r>
          </a:p>
          <a:p>
            <a:pPr algn="ctr">
              <a:spcAft>
                <a:spcPts val="600"/>
              </a:spcAft>
            </a:pPr>
            <a:r>
              <a:rPr lang="en-US" sz="2200" b="1" dirty="0">
                <a:solidFill>
                  <a:srgbClr val="C00000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Century Gothic"/>
                <a:cs typeface="Century Gothic"/>
              </a:rPr>
              <a:t>19-11-20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9C3ABC-2CF8-B44C-B215-8AD1764CA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415"/>
            <a:ext cx="9144000" cy="45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3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F5D9B2-CD67-CB43-B87E-A31A9EA6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832"/>
            <a:ext cx="9144000" cy="463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0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340AF-1E4B-0240-83DC-9906808E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746"/>
            <a:ext cx="9144000" cy="50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4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BFB37-FEF7-964D-AC4A-343BAA88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024"/>
            <a:ext cx="9144000" cy="557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6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4D7E2D-33E7-C340-B52C-B4E5343F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347"/>
            <a:ext cx="9144000" cy="497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BC7EA5-0C87-C241-A3F2-9897F7CF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993"/>
            <a:ext cx="9144000" cy="442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7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4154A4-619D-A84F-A6C7-0D6DE8895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37"/>
            <a:ext cx="9144000" cy="679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6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9203</TotalTime>
  <Words>28</Words>
  <Application>Microsoft Macintosh PowerPoint</Application>
  <PresentationFormat>On-screen Show (4:3)</PresentationFormat>
  <Paragraphs>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Office Theme</vt:lpstr>
      <vt:lpstr> Notes LS2102 Diffusion in Biology Refer to the Class Recording for Discussion Details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NCL Pune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Biophysics?</dc:title>
  <dc:creator>Neelanjana Sengupta</dc:creator>
  <cp:lastModifiedBy>Neelanjana Sengupta</cp:lastModifiedBy>
  <cp:revision>646</cp:revision>
  <cp:lastPrinted>2017-08-02T01:42:51Z</cp:lastPrinted>
  <dcterms:created xsi:type="dcterms:W3CDTF">2016-08-01T04:13:20Z</dcterms:created>
  <dcterms:modified xsi:type="dcterms:W3CDTF">2020-11-19T11:23:31Z</dcterms:modified>
</cp:coreProperties>
</file>