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智华" initials="杨" lastIdx="1" clrIdx="0">
    <p:extLst>
      <p:ext uri="{19B8F6BF-5375-455C-9EA6-DF929625EA0E}">
        <p15:presenceInfo xmlns:p15="http://schemas.microsoft.com/office/powerpoint/2012/main" userId="e10e28f1d323aa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65CAC-E3A2-44E8-8819-1000C3FB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543238-4A99-43E1-8A78-DE046916B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D63B9-D21B-4628-9FCD-B089624A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C289-2ED5-474E-8166-39A1F7E7D4F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F6D72-484D-47C3-94ED-C01CC8C4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CC217-BB1D-4F6D-B8B1-80C78B3C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FBD-2216-4A1E-BD03-22D058E6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7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7579E-0FF8-4999-BA9A-552DAC8A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0AC4D6-5C9A-4416-B47B-8FA4A3E3F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15B5C-59D8-49F4-8063-BC5BD552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C289-2ED5-474E-8166-39A1F7E7D4F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81902-C2D4-497C-B133-FE187B38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ABDC5-A5EC-4A63-9C34-515D7137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FBD-2216-4A1E-BD03-22D058E6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10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9CC3A8-5C0C-46B0-9808-15A961435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EF3F87-9D7A-4993-B302-45DA3669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C9A1A-6858-4644-9B53-08B83B1B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C289-2ED5-474E-8166-39A1F7E7D4F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965E4-7D9A-4F16-8E06-528377F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DB255-B1AC-4F81-883C-16D8DB12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FBD-2216-4A1E-BD03-22D058E6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1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A1028-6D59-46CF-9C0B-F9946C4C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69AED-AEE6-438D-A89A-0413DAD9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D6640-6608-45B4-A2EF-B8A1A129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C289-2ED5-474E-8166-39A1F7E7D4F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97237-1154-4BA5-BB2E-BFEF9366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6313A-E2C9-41E0-9523-1E74DDC8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FBD-2216-4A1E-BD03-22D058E6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BC574-2334-42E7-B961-B584D6F3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0A155-7216-4393-855F-96943561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9293F-C423-4637-BD3C-EFFF62CB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C289-2ED5-474E-8166-39A1F7E7D4F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4E6A1-CF8B-40D2-8832-F19A9BF0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53C65-E7D4-4FFA-A681-852F4D58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FBD-2216-4A1E-BD03-22D058E6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4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203F1-F742-485C-85E2-A2E539FB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59FA8-AFDC-4799-B8BA-16BAD1930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0F825-2DCB-47AC-8CAD-A8D99597B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5386B-9829-4CC4-8987-E27E8A80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C289-2ED5-474E-8166-39A1F7E7D4F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D91F1-985D-4098-B3F6-6A37DDC6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1A1F5-B2C9-4362-A199-A4F2C833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FBD-2216-4A1E-BD03-22D058E6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1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49802-4EDB-45E2-8B4A-26B384E8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19732-3D58-4FF6-A29F-AF44E3E3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8C88BF-1214-4F05-9476-5245162D6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9DB413-3CCF-4FEE-A793-0A447DE0F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BC84FE-52AB-43B6-9AE6-04C0BA813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0087CF-1B32-4D04-A320-7117FD60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C289-2ED5-474E-8166-39A1F7E7D4F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CBE06D-264C-4D2C-B6C4-B9BC4F5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0D0484-502D-405D-91F4-2B9D9324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FBD-2216-4A1E-BD03-22D058E6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7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02360-018B-4A17-ADB3-16B54032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20DC32-45FF-4E89-9423-4E6F579D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C289-2ED5-474E-8166-39A1F7E7D4F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9B9452-670B-4E7D-B39A-994AD939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AD0AAE-1EC1-48AE-A85E-5CFEBF60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FBD-2216-4A1E-BD03-22D058E6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1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5E3E1-58E6-43B4-A99D-6BF8F53A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C289-2ED5-474E-8166-39A1F7E7D4F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18522E-DF16-42A9-9284-1AD261A0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0A504E-154D-47F0-9D78-77C82928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FBD-2216-4A1E-BD03-22D058E6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AF23F-4554-4AAF-9C22-06719FB7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66424-8C5D-40F3-B8AC-598F60BD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34EF8-DD12-4E3B-9D8B-D6329A8F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A64F0-5BF3-497B-BB0F-C6673F5F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C289-2ED5-474E-8166-39A1F7E7D4F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2070C-E4D3-441C-A37E-A7956CEE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51A2DE-5AC6-4ADC-AD4A-F75371C4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FBD-2216-4A1E-BD03-22D058E6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7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FB58B-1F4D-4049-AD09-9F559BBB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88D0BE-C860-4F3D-8D8E-D94F2648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77CB3-4E6D-4377-8C37-7CA0D0BE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C714C-2F4E-48B7-A28C-EE204D57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C289-2ED5-474E-8166-39A1F7E7D4F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0A215-49B7-4FD8-94AF-FFADC194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F0F9C-CDF8-467F-AB5A-9837432D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FBD-2216-4A1E-BD03-22D058E6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0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C0CCD4-4CDC-4B65-8960-D9A37D70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33689-E56B-47FF-BC30-B738E237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F00C7-7654-44A6-9F30-1AE8920AC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3C289-2ED5-474E-8166-39A1F7E7D4FF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7C212-9D5C-4782-AEBE-F1A662744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B8406-2F26-4E84-9603-78997E3C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A0FBD-2216-4A1E-BD03-22D058E6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9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A82DCE4-D18F-4D1A-B428-3731E08C3A06}"/>
              </a:ext>
            </a:extLst>
          </p:cNvPr>
          <p:cNvSpPr/>
          <p:nvPr/>
        </p:nvSpPr>
        <p:spPr>
          <a:xfrm>
            <a:off x="952107" y="2423597"/>
            <a:ext cx="9332536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solidFill>
                  <a:prstClr val="black"/>
                </a:solidFill>
              </a:rPr>
              <a:t>信息管理</a:t>
            </a:r>
            <a:r>
              <a:rPr lang="en-US" altLang="zh-CN" sz="4000" dirty="0">
                <a:solidFill>
                  <a:prstClr val="black"/>
                </a:solidFill>
              </a:rPr>
              <a:t>2</a:t>
            </a:r>
            <a:r>
              <a:rPr lang="zh-CN" altLang="en-US" sz="4000" dirty="0">
                <a:solidFill>
                  <a:prstClr val="black"/>
                </a:solidFill>
              </a:rPr>
              <a:t>班</a:t>
            </a:r>
            <a:endParaRPr lang="en-US" altLang="zh-CN" sz="40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000" dirty="0">
                <a:solidFill>
                  <a:prstClr val="black"/>
                </a:solidFill>
              </a:rPr>
              <a:t>20190307236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solidFill>
                  <a:prstClr val="black"/>
                </a:solidFill>
              </a:rPr>
              <a:t>杨智华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73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3EB6D4-949B-4A71-B206-9A99A36DBE80}"/>
              </a:ext>
            </a:extLst>
          </p:cNvPr>
          <p:cNvSpPr/>
          <p:nvPr/>
        </p:nvSpPr>
        <p:spPr>
          <a:xfrm>
            <a:off x="5090475" y="1687397"/>
            <a:ext cx="1611984" cy="829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顾客实体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CD3D6E-CF02-4EF0-A7BF-61F8E3B20B3E}"/>
              </a:ext>
            </a:extLst>
          </p:cNvPr>
          <p:cNvSpPr/>
          <p:nvPr/>
        </p:nvSpPr>
        <p:spPr>
          <a:xfrm>
            <a:off x="1923069" y="1168923"/>
            <a:ext cx="1545996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顾客号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DA9B38-3EAD-41A3-A2DA-B1973DE06F05}"/>
              </a:ext>
            </a:extLst>
          </p:cNvPr>
          <p:cNvSpPr/>
          <p:nvPr/>
        </p:nvSpPr>
        <p:spPr>
          <a:xfrm>
            <a:off x="3312738" y="132813"/>
            <a:ext cx="1385740" cy="707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顾客姓名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BB0BB3-377A-4770-842D-B1E0CB26836D}"/>
              </a:ext>
            </a:extLst>
          </p:cNvPr>
          <p:cNvSpPr/>
          <p:nvPr/>
        </p:nvSpPr>
        <p:spPr>
          <a:xfrm>
            <a:off x="5533535" y="0"/>
            <a:ext cx="1385740" cy="707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联系电话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8472A5-4542-4D83-9330-B25D3844AF05}"/>
              </a:ext>
            </a:extLst>
          </p:cNvPr>
          <p:cNvSpPr/>
          <p:nvPr/>
        </p:nvSpPr>
        <p:spPr>
          <a:xfrm>
            <a:off x="8041065" y="707011"/>
            <a:ext cx="1621410" cy="848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家庭地址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40A676-BDC3-47E0-918B-EC73E2900E3F}"/>
              </a:ext>
            </a:extLst>
          </p:cNvPr>
          <p:cNvCxnSpPr>
            <a:endCxn id="4" idx="2"/>
          </p:cNvCxnSpPr>
          <p:nvPr/>
        </p:nvCxnSpPr>
        <p:spPr>
          <a:xfrm>
            <a:off x="2620653" y="1555422"/>
            <a:ext cx="2469822" cy="546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4AE8172-3851-4C48-BA6E-CF25B69871F0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4495541" y="736285"/>
            <a:ext cx="831004" cy="107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8CFB3E5-AF83-4DCE-B13B-3CFDE42BCCD9}"/>
              </a:ext>
            </a:extLst>
          </p:cNvPr>
          <p:cNvCxnSpPr>
            <a:stCxn id="7" idx="4"/>
            <a:endCxn id="4" idx="0"/>
          </p:cNvCxnSpPr>
          <p:nvPr/>
        </p:nvCxnSpPr>
        <p:spPr>
          <a:xfrm flipH="1">
            <a:off x="5896467" y="707011"/>
            <a:ext cx="329938" cy="98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5B21F43-8670-4971-B52C-89EC7BBC2C94}"/>
              </a:ext>
            </a:extLst>
          </p:cNvPr>
          <p:cNvCxnSpPr>
            <a:stCxn id="8" idx="2"/>
            <a:endCxn id="4" idx="7"/>
          </p:cNvCxnSpPr>
          <p:nvPr/>
        </p:nvCxnSpPr>
        <p:spPr>
          <a:xfrm flipH="1">
            <a:off x="6466389" y="1131217"/>
            <a:ext cx="1574676" cy="67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39892BB-D3B2-4AB8-B615-3CCB6CF8FDD8}"/>
              </a:ext>
            </a:extLst>
          </p:cNvPr>
          <p:cNvSpPr/>
          <p:nvPr/>
        </p:nvSpPr>
        <p:spPr>
          <a:xfrm>
            <a:off x="5090475" y="4352351"/>
            <a:ext cx="1611984" cy="677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商品实体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BA41D63-851B-4060-9C62-714452B9EB0B}"/>
              </a:ext>
            </a:extLst>
          </p:cNvPr>
          <p:cNvSpPr/>
          <p:nvPr/>
        </p:nvSpPr>
        <p:spPr>
          <a:xfrm>
            <a:off x="2185449" y="4352066"/>
            <a:ext cx="1706252" cy="838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商品号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ACD771C-ABBE-429E-936C-723EFAB80533}"/>
              </a:ext>
            </a:extLst>
          </p:cNvPr>
          <p:cNvSpPr/>
          <p:nvPr/>
        </p:nvSpPr>
        <p:spPr>
          <a:xfrm>
            <a:off x="3223183" y="5588687"/>
            <a:ext cx="1659117" cy="79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商品名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E34ACD3-920D-4550-9929-A79E2F672A80}"/>
              </a:ext>
            </a:extLst>
          </p:cNvPr>
          <p:cNvSpPr/>
          <p:nvPr/>
        </p:nvSpPr>
        <p:spPr>
          <a:xfrm>
            <a:off x="5090475" y="6131604"/>
            <a:ext cx="1659117" cy="79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商品规格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33ABFE3-FA4D-4126-82E9-B3C919139439}"/>
              </a:ext>
            </a:extLst>
          </p:cNvPr>
          <p:cNvSpPr/>
          <p:nvPr/>
        </p:nvSpPr>
        <p:spPr>
          <a:xfrm>
            <a:off x="7277493" y="5495846"/>
            <a:ext cx="1621410" cy="974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商品单价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9ACACB-3EBC-4A2B-ADD0-9ABE56E8E48A}"/>
              </a:ext>
            </a:extLst>
          </p:cNvPr>
          <p:cNvCxnSpPr>
            <a:stCxn id="20" idx="2"/>
            <a:endCxn id="23" idx="6"/>
          </p:cNvCxnSpPr>
          <p:nvPr/>
        </p:nvCxnSpPr>
        <p:spPr>
          <a:xfrm flipH="1">
            <a:off x="3891701" y="4691184"/>
            <a:ext cx="1198774" cy="8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416F7EC-CAA9-48C0-8B88-37B87928B0B1}"/>
              </a:ext>
            </a:extLst>
          </p:cNvPr>
          <p:cNvCxnSpPr>
            <a:stCxn id="20" idx="3"/>
            <a:endCxn id="24" idx="7"/>
          </p:cNvCxnSpPr>
          <p:nvPr/>
        </p:nvCxnSpPr>
        <p:spPr>
          <a:xfrm flipH="1">
            <a:off x="4639328" y="4930775"/>
            <a:ext cx="687217" cy="77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EFFC063-0D98-4266-BEA4-8A96B005B782}"/>
              </a:ext>
            </a:extLst>
          </p:cNvPr>
          <p:cNvCxnSpPr>
            <a:stCxn id="20" idx="5"/>
            <a:endCxn id="27" idx="2"/>
          </p:cNvCxnSpPr>
          <p:nvPr/>
        </p:nvCxnSpPr>
        <p:spPr>
          <a:xfrm>
            <a:off x="6466389" y="4930775"/>
            <a:ext cx="811104" cy="105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CED2706-C84F-43F8-8278-2A5FC158C0CD}"/>
              </a:ext>
            </a:extLst>
          </p:cNvPr>
          <p:cNvCxnSpPr>
            <a:cxnSpLocks/>
          </p:cNvCxnSpPr>
          <p:nvPr/>
        </p:nvCxnSpPr>
        <p:spPr>
          <a:xfrm>
            <a:off x="5943600" y="5115639"/>
            <a:ext cx="23567" cy="76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6121D60-035B-41B5-BB48-E8EB71AF62FF}"/>
              </a:ext>
            </a:extLst>
          </p:cNvPr>
          <p:cNvSpPr/>
          <p:nvPr/>
        </p:nvSpPr>
        <p:spPr>
          <a:xfrm>
            <a:off x="5387619" y="3247531"/>
            <a:ext cx="1017696" cy="499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995141F-164A-4A2B-9984-8592F4A13077}"/>
              </a:ext>
            </a:extLst>
          </p:cNvPr>
          <p:cNvCxnSpPr>
            <a:stCxn id="4" idx="4"/>
            <a:endCxn id="52" idx="0"/>
          </p:cNvCxnSpPr>
          <p:nvPr/>
        </p:nvCxnSpPr>
        <p:spPr>
          <a:xfrm>
            <a:off x="5896467" y="2516956"/>
            <a:ext cx="0" cy="73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7819C75-B107-4894-B02E-081C6E60580D}"/>
              </a:ext>
            </a:extLst>
          </p:cNvPr>
          <p:cNvCxnSpPr>
            <a:stCxn id="52" idx="2"/>
            <a:endCxn id="20" idx="0"/>
          </p:cNvCxnSpPr>
          <p:nvPr/>
        </p:nvCxnSpPr>
        <p:spPr>
          <a:xfrm>
            <a:off x="5896467" y="3747152"/>
            <a:ext cx="0" cy="60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A323BC9-F972-435F-A3A9-CEEB8C1D7A23}"/>
              </a:ext>
            </a:extLst>
          </p:cNvPr>
          <p:cNvSpPr/>
          <p:nvPr/>
        </p:nvSpPr>
        <p:spPr>
          <a:xfrm>
            <a:off x="7508451" y="2373954"/>
            <a:ext cx="1414020" cy="593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购买时间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A803583-707A-476C-9298-F2B7DC09DFE5}"/>
              </a:ext>
            </a:extLst>
          </p:cNvPr>
          <p:cNvSpPr/>
          <p:nvPr/>
        </p:nvSpPr>
        <p:spPr>
          <a:xfrm>
            <a:off x="7508451" y="3667027"/>
            <a:ext cx="1414018" cy="605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购买数量</a:t>
            </a: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4B096B9-CFFC-4718-8F58-B46886961383}"/>
              </a:ext>
            </a:extLst>
          </p:cNvPr>
          <p:cNvCxnSpPr>
            <a:stCxn id="62" idx="1"/>
            <a:endCxn id="52" idx="3"/>
          </p:cNvCxnSpPr>
          <p:nvPr/>
        </p:nvCxnSpPr>
        <p:spPr>
          <a:xfrm flipH="1">
            <a:off x="6405315" y="2670899"/>
            <a:ext cx="1103136" cy="82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952DCB8-CDD9-4DC9-8F9E-740896B7F0B9}"/>
              </a:ext>
            </a:extLst>
          </p:cNvPr>
          <p:cNvCxnSpPr>
            <a:stCxn id="52" idx="3"/>
            <a:endCxn id="63" idx="1"/>
          </p:cNvCxnSpPr>
          <p:nvPr/>
        </p:nvCxnSpPr>
        <p:spPr>
          <a:xfrm>
            <a:off x="6405315" y="3497342"/>
            <a:ext cx="1103136" cy="472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0D73D9E-7DAB-44BA-8D37-CCC436F005C7}"/>
              </a:ext>
            </a:extLst>
          </p:cNvPr>
          <p:cNvSpPr/>
          <p:nvPr/>
        </p:nvSpPr>
        <p:spPr>
          <a:xfrm>
            <a:off x="5326545" y="2882243"/>
            <a:ext cx="509079" cy="274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DDD6467-3E65-4AD0-8583-357CBFF43FE9}"/>
              </a:ext>
            </a:extLst>
          </p:cNvPr>
          <p:cNvSpPr/>
          <p:nvPr/>
        </p:nvSpPr>
        <p:spPr>
          <a:xfrm>
            <a:off x="5974995" y="3985260"/>
            <a:ext cx="509076" cy="28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2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EE378-11E2-45F2-A984-AA5A2F29C982}"/>
              </a:ext>
            </a:extLst>
          </p:cNvPr>
          <p:cNvSpPr/>
          <p:nvPr/>
        </p:nvSpPr>
        <p:spPr>
          <a:xfrm>
            <a:off x="2982881" y="2592387"/>
            <a:ext cx="1357312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职工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2625B64-D573-47F8-8590-FCA70A05F5FD}"/>
              </a:ext>
            </a:extLst>
          </p:cNvPr>
          <p:cNvSpPr/>
          <p:nvPr/>
        </p:nvSpPr>
        <p:spPr>
          <a:xfrm>
            <a:off x="1549368" y="2081212"/>
            <a:ext cx="1271588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职工号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4771D5-0F31-4DBF-968D-C6D433495AC6}"/>
              </a:ext>
            </a:extLst>
          </p:cNvPr>
          <p:cNvSpPr/>
          <p:nvPr/>
        </p:nvSpPr>
        <p:spPr>
          <a:xfrm>
            <a:off x="3025743" y="1812925"/>
            <a:ext cx="1271588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性别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C7289BE-E41E-40E2-A9C6-358E74773EF1}"/>
              </a:ext>
            </a:extLst>
          </p:cNvPr>
          <p:cNvSpPr/>
          <p:nvPr/>
        </p:nvSpPr>
        <p:spPr>
          <a:xfrm>
            <a:off x="1885918" y="3529012"/>
            <a:ext cx="1271588" cy="4397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工资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099D02-D5FB-4F88-B6AC-937ED79BB38D}"/>
              </a:ext>
            </a:extLst>
          </p:cNvPr>
          <p:cNvSpPr/>
          <p:nvPr/>
        </p:nvSpPr>
        <p:spPr>
          <a:xfrm>
            <a:off x="1549368" y="2957512"/>
            <a:ext cx="1271588" cy="4397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姓名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66533E-3DE2-4E93-A163-26F558BC4AD9}"/>
              </a:ext>
            </a:extLst>
          </p:cNvPr>
          <p:cNvSpPr/>
          <p:nvPr/>
        </p:nvSpPr>
        <p:spPr>
          <a:xfrm>
            <a:off x="3327368" y="3465512"/>
            <a:ext cx="1271588" cy="485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年龄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0B975CD-26A8-45E4-9394-6D293D02C688}"/>
              </a:ext>
            </a:extLst>
          </p:cNvPr>
          <p:cNvCxnSpPr>
            <a:stCxn id="4" idx="6"/>
            <a:endCxn id="3" idx="1"/>
          </p:cNvCxnSpPr>
          <p:nvPr/>
        </p:nvCxnSpPr>
        <p:spPr>
          <a:xfrm>
            <a:off x="2820956" y="2300287"/>
            <a:ext cx="161925" cy="51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54A91A4-1245-4997-AEDD-9CDEC806907A}"/>
              </a:ext>
            </a:extLst>
          </p:cNvPr>
          <p:cNvCxnSpPr>
            <a:stCxn id="7" idx="6"/>
            <a:endCxn id="3" idx="1"/>
          </p:cNvCxnSpPr>
          <p:nvPr/>
        </p:nvCxnSpPr>
        <p:spPr>
          <a:xfrm flipV="1">
            <a:off x="2820956" y="2811462"/>
            <a:ext cx="161925" cy="366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C53AA15-0FCF-402B-8F4C-F44F16C2189B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3662331" y="2251075"/>
            <a:ext cx="0" cy="34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F467D01-FB6E-4591-9C1B-3AB241B37A52}"/>
              </a:ext>
            </a:extLst>
          </p:cNvPr>
          <p:cNvCxnSpPr>
            <a:stCxn id="8" idx="0"/>
            <a:endCxn id="3" idx="2"/>
          </p:cNvCxnSpPr>
          <p:nvPr/>
        </p:nvCxnSpPr>
        <p:spPr>
          <a:xfrm flipH="1" flipV="1">
            <a:off x="3662331" y="3030537"/>
            <a:ext cx="301625" cy="43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16683E9-6439-4E0B-B052-B5E701551F4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2522506" y="3030537"/>
            <a:ext cx="1139825" cy="49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11CA8D69-22EC-467A-85BE-F305A539C2C5}"/>
              </a:ext>
            </a:extLst>
          </p:cNvPr>
          <p:cNvSpPr/>
          <p:nvPr/>
        </p:nvSpPr>
        <p:spPr>
          <a:xfrm>
            <a:off x="4864068" y="2328862"/>
            <a:ext cx="1352550" cy="5762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分工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C22B6B5-368B-4145-86CA-9EDD4CA02B3F}"/>
              </a:ext>
            </a:extLst>
          </p:cNvPr>
          <p:cNvCxnSpPr>
            <a:stCxn id="14" idx="1"/>
            <a:endCxn id="3" idx="3"/>
          </p:cNvCxnSpPr>
          <p:nvPr/>
        </p:nvCxnSpPr>
        <p:spPr>
          <a:xfrm flipH="1">
            <a:off x="4340193" y="2617787"/>
            <a:ext cx="523875" cy="193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72C7BE7B-6806-482A-925F-8F8A7E3A5E8D}"/>
              </a:ext>
            </a:extLst>
          </p:cNvPr>
          <p:cNvSpPr/>
          <p:nvPr/>
        </p:nvSpPr>
        <p:spPr>
          <a:xfrm>
            <a:off x="4864068" y="3178175"/>
            <a:ext cx="1352550" cy="57626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任职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DAAAC9D-2E61-45D2-AAED-DCF4AD20693F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4340193" y="2811462"/>
            <a:ext cx="523875" cy="654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8">
            <a:extLst>
              <a:ext uri="{FF2B5EF4-FFF2-40B4-BE49-F238E27FC236}">
                <a16:creationId xmlns:a16="http://schemas.microsoft.com/office/drawing/2014/main" id="{DB8778ED-09FD-4089-A11F-7168EBDE606E}"/>
              </a:ext>
            </a:extLst>
          </p:cNvPr>
          <p:cNvSpPr/>
          <p:nvPr/>
        </p:nvSpPr>
        <p:spPr>
          <a:xfrm>
            <a:off x="3778218" y="4241800"/>
            <a:ext cx="1512888" cy="7921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任职日期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A7B89B7-53ED-464A-9564-70CE5737BBD0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4535456" y="3754437"/>
            <a:ext cx="1004887" cy="487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57302FD-1F36-41D8-AE54-31B69A347530}"/>
              </a:ext>
            </a:extLst>
          </p:cNvPr>
          <p:cNvSpPr/>
          <p:nvPr/>
        </p:nvSpPr>
        <p:spPr>
          <a:xfrm>
            <a:off x="7340568" y="2365375"/>
            <a:ext cx="1300163" cy="503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部门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9BF752-26D3-4D24-BE3E-5D3597C16468}"/>
              </a:ext>
            </a:extLst>
          </p:cNvPr>
          <p:cNvSpPr/>
          <p:nvPr/>
        </p:nvSpPr>
        <p:spPr>
          <a:xfrm>
            <a:off x="7340568" y="3314700"/>
            <a:ext cx="1300163" cy="503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称职职务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E33417A-7733-44D7-AFC3-6950D01DFB7D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6216618" y="2617787"/>
            <a:ext cx="112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B3F4A05-D152-49E9-971F-CDFD40A8D968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>
            <a:off x="6216618" y="3465512"/>
            <a:ext cx="112395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CD1140E-A9D4-4BBD-8662-20F7AE97EDD2}"/>
              </a:ext>
            </a:extLst>
          </p:cNvPr>
          <p:cNvSpPr/>
          <p:nvPr/>
        </p:nvSpPr>
        <p:spPr>
          <a:xfrm>
            <a:off x="5470493" y="1635125"/>
            <a:ext cx="1431925" cy="522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部门号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C7CDEB9-EF80-40CE-8904-DDEACD5F6242}"/>
              </a:ext>
            </a:extLst>
          </p:cNvPr>
          <p:cNvSpPr/>
          <p:nvPr/>
        </p:nvSpPr>
        <p:spPr>
          <a:xfrm>
            <a:off x="9077293" y="1997075"/>
            <a:ext cx="1431925" cy="522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负责人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AE1D522-35E4-40D6-87B6-67E3959F510F}"/>
              </a:ext>
            </a:extLst>
          </p:cNvPr>
          <p:cNvSpPr/>
          <p:nvPr/>
        </p:nvSpPr>
        <p:spPr>
          <a:xfrm>
            <a:off x="8239093" y="1112837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电话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A9F8E6F-2CB0-4924-A861-552F4B066AFB}"/>
              </a:ext>
            </a:extLst>
          </p:cNvPr>
          <p:cNvSpPr/>
          <p:nvPr/>
        </p:nvSpPr>
        <p:spPr>
          <a:xfrm>
            <a:off x="6665881" y="1112837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名称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FFD24AF-3D84-4A55-8B24-B4ABA9FCCC94}"/>
              </a:ext>
            </a:extLst>
          </p:cNvPr>
          <p:cNvCxnSpPr>
            <a:stCxn id="16" idx="3"/>
            <a:endCxn id="24" idx="6"/>
          </p:cNvCxnSpPr>
          <p:nvPr/>
        </p:nvCxnSpPr>
        <p:spPr>
          <a:xfrm flipH="1" flipV="1">
            <a:off x="6902418" y="1895475"/>
            <a:ext cx="1068388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3116DD5-E351-4AA0-9774-D48E16A401D7}"/>
              </a:ext>
            </a:extLst>
          </p:cNvPr>
          <p:cNvCxnSpPr>
            <a:stCxn id="27" idx="4"/>
            <a:endCxn id="20" idx="0"/>
          </p:cNvCxnSpPr>
          <p:nvPr/>
        </p:nvCxnSpPr>
        <p:spPr>
          <a:xfrm>
            <a:off x="7381843" y="1635125"/>
            <a:ext cx="609600" cy="730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2184964-7C34-499D-AEF2-588393558677}"/>
              </a:ext>
            </a:extLst>
          </p:cNvPr>
          <p:cNvCxnSpPr>
            <a:stCxn id="26" idx="4"/>
            <a:endCxn id="20" idx="0"/>
          </p:cNvCxnSpPr>
          <p:nvPr/>
        </p:nvCxnSpPr>
        <p:spPr>
          <a:xfrm flipH="1">
            <a:off x="7991443" y="1635125"/>
            <a:ext cx="963613" cy="730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DC0A433-BF77-47CF-B57F-BCF63B8149AB}"/>
              </a:ext>
            </a:extLst>
          </p:cNvPr>
          <p:cNvCxnSpPr>
            <a:stCxn id="20" idx="3"/>
            <a:endCxn id="25" idx="2"/>
          </p:cNvCxnSpPr>
          <p:nvPr/>
        </p:nvCxnSpPr>
        <p:spPr>
          <a:xfrm flipV="1">
            <a:off x="8640731" y="2259012"/>
            <a:ext cx="436562" cy="358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89C1C226-CC34-4610-B6FB-38C2956CA2B8}"/>
              </a:ext>
            </a:extLst>
          </p:cNvPr>
          <p:cNvSpPr/>
          <p:nvPr/>
        </p:nvSpPr>
        <p:spPr>
          <a:xfrm>
            <a:off x="5708618" y="4032250"/>
            <a:ext cx="1431925" cy="522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代号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3C42716-D495-425E-BAF3-29AE96A6999C}"/>
              </a:ext>
            </a:extLst>
          </p:cNvPr>
          <p:cNvSpPr/>
          <p:nvPr/>
        </p:nvSpPr>
        <p:spPr>
          <a:xfrm>
            <a:off x="9239218" y="3429000"/>
            <a:ext cx="1431925" cy="522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面积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98F6377-76A9-4194-BD3E-D46795430486}"/>
              </a:ext>
            </a:extLst>
          </p:cNvPr>
          <p:cNvSpPr/>
          <p:nvPr/>
        </p:nvSpPr>
        <p:spPr>
          <a:xfrm>
            <a:off x="8872506" y="4376737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津贴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949B435-CE18-45D5-9796-A1665E189FE8}"/>
              </a:ext>
            </a:extLst>
          </p:cNvPr>
          <p:cNvSpPr/>
          <p:nvPr/>
        </p:nvSpPr>
        <p:spPr>
          <a:xfrm>
            <a:off x="7081806" y="4511675"/>
            <a:ext cx="1431925" cy="522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名称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7812692-383F-4BC2-9F1E-E2855217B236}"/>
              </a:ext>
            </a:extLst>
          </p:cNvPr>
          <p:cNvCxnSpPr>
            <a:stCxn id="32" idx="0"/>
            <a:endCxn id="21" idx="2"/>
          </p:cNvCxnSpPr>
          <p:nvPr/>
        </p:nvCxnSpPr>
        <p:spPr>
          <a:xfrm flipV="1">
            <a:off x="6424581" y="3817937"/>
            <a:ext cx="1566862" cy="214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5434B56-8612-476A-9938-90F43B40F378}"/>
              </a:ext>
            </a:extLst>
          </p:cNvPr>
          <p:cNvCxnSpPr>
            <a:stCxn id="35" idx="0"/>
            <a:endCxn id="21" idx="2"/>
          </p:cNvCxnSpPr>
          <p:nvPr/>
        </p:nvCxnSpPr>
        <p:spPr>
          <a:xfrm flipV="1">
            <a:off x="7797768" y="3817937"/>
            <a:ext cx="193675" cy="69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9BFCD0E-730A-4249-BB3C-CF841A82AAF6}"/>
              </a:ext>
            </a:extLst>
          </p:cNvPr>
          <p:cNvCxnSpPr>
            <a:stCxn id="35" idx="0"/>
            <a:endCxn id="34" idx="0"/>
          </p:cNvCxnSpPr>
          <p:nvPr/>
        </p:nvCxnSpPr>
        <p:spPr>
          <a:xfrm>
            <a:off x="7970806" y="3821112"/>
            <a:ext cx="1617662" cy="555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157305-89C7-42F1-9E1D-45BDD256DBFA}"/>
              </a:ext>
            </a:extLst>
          </p:cNvPr>
          <p:cNvCxnSpPr>
            <a:stCxn id="21" idx="3"/>
            <a:endCxn id="33" idx="2"/>
          </p:cNvCxnSpPr>
          <p:nvPr/>
        </p:nvCxnSpPr>
        <p:spPr>
          <a:xfrm>
            <a:off x="8640731" y="3567112"/>
            <a:ext cx="598487" cy="122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41">
            <a:extLst>
              <a:ext uri="{FF2B5EF4-FFF2-40B4-BE49-F238E27FC236}">
                <a16:creationId xmlns:a16="http://schemas.microsoft.com/office/drawing/2014/main" id="{758D5536-A372-4118-B4EE-AA7D96F34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56" y="2994025"/>
            <a:ext cx="33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m</a:t>
            </a:r>
          </a:p>
        </p:txBody>
      </p:sp>
      <p:sp>
        <p:nvSpPr>
          <p:cNvPr id="41" name="文本框 42">
            <a:extLst>
              <a:ext uri="{FF2B5EF4-FFF2-40B4-BE49-F238E27FC236}">
                <a16:creationId xmlns:a16="http://schemas.microsoft.com/office/drawing/2014/main" id="{9A798997-526C-4986-A58F-AA5A6F486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31" y="2236787"/>
            <a:ext cx="395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2" name="文本框 43">
            <a:extLst>
              <a:ext uri="{FF2B5EF4-FFF2-40B4-BE49-F238E27FC236}">
                <a16:creationId xmlns:a16="http://schemas.microsoft.com/office/drawing/2014/main" id="{D1145FC2-AE2C-46B0-BBF8-65D1B667B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56" y="2605087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n</a:t>
            </a:r>
          </a:p>
        </p:txBody>
      </p:sp>
      <p:sp>
        <p:nvSpPr>
          <p:cNvPr id="43" name="文本框 44">
            <a:extLst>
              <a:ext uri="{FF2B5EF4-FFF2-40B4-BE49-F238E27FC236}">
                <a16:creationId xmlns:a16="http://schemas.microsoft.com/office/drawing/2014/main" id="{1C535208-25DB-4402-A199-2195BD249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31" y="3097212"/>
            <a:ext cx="393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2736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CAE0776-B27F-4821-B3B4-CEE1A875E374}"/>
              </a:ext>
            </a:extLst>
          </p:cNvPr>
          <p:cNvSpPr/>
          <p:nvPr/>
        </p:nvSpPr>
        <p:spPr>
          <a:xfrm>
            <a:off x="2818614" y="2121032"/>
            <a:ext cx="1687398" cy="80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班级实体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903882-535F-4CA0-BEFA-554D83A8CBB6}"/>
              </a:ext>
            </a:extLst>
          </p:cNvPr>
          <p:cNvSpPr/>
          <p:nvPr/>
        </p:nvSpPr>
        <p:spPr>
          <a:xfrm>
            <a:off x="518474" y="1348034"/>
            <a:ext cx="1329179" cy="772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班级号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7C07257-52F0-4DFB-BF41-ABA1B0CE268E}"/>
              </a:ext>
            </a:extLst>
          </p:cNvPr>
          <p:cNvSpPr/>
          <p:nvPr/>
        </p:nvSpPr>
        <p:spPr>
          <a:xfrm>
            <a:off x="2818614" y="431277"/>
            <a:ext cx="1470581" cy="801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班级名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EAB23C-DFE0-475E-98B6-F2ACC207D2E4}"/>
              </a:ext>
            </a:extLst>
          </p:cNvPr>
          <p:cNvSpPr/>
          <p:nvPr/>
        </p:nvSpPr>
        <p:spPr>
          <a:xfrm>
            <a:off x="5109329" y="890834"/>
            <a:ext cx="158370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班主任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EA43CC5-3115-43AA-994A-4995580EC90A}"/>
              </a:ext>
            </a:extLst>
          </p:cNvPr>
          <p:cNvSpPr/>
          <p:nvPr/>
        </p:nvSpPr>
        <p:spPr>
          <a:xfrm>
            <a:off x="2818614" y="3949831"/>
            <a:ext cx="1687398" cy="80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学生实体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454ECB-AF06-4E82-94EE-861B66CA9ACA}"/>
              </a:ext>
            </a:extLst>
          </p:cNvPr>
          <p:cNvSpPr/>
          <p:nvPr/>
        </p:nvSpPr>
        <p:spPr>
          <a:xfrm>
            <a:off x="518473" y="3813142"/>
            <a:ext cx="1329179" cy="772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学号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1B69ECD-5AE1-4BF3-9CCC-D3B8B700328C}"/>
              </a:ext>
            </a:extLst>
          </p:cNvPr>
          <p:cNvSpPr/>
          <p:nvPr/>
        </p:nvSpPr>
        <p:spPr>
          <a:xfrm>
            <a:off x="765225" y="5109327"/>
            <a:ext cx="1470581" cy="801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AA64B0-40E4-4DA8-8977-C80EC04415CF}"/>
              </a:ext>
            </a:extLst>
          </p:cNvPr>
          <p:cNvSpPr/>
          <p:nvPr/>
        </p:nvSpPr>
        <p:spPr>
          <a:xfrm>
            <a:off x="2663071" y="5625445"/>
            <a:ext cx="1470581" cy="801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性别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720CF03-F2A3-43A2-8A90-474B19CF954E}"/>
              </a:ext>
            </a:extLst>
          </p:cNvPr>
          <p:cNvCxnSpPr>
            <a:stCxn id="5" idx="3"/>
            <a:endCxn id="2" idx="3"/>
          </p:cNvCxnSpPr>
          <p:nvPr/>
        </p:nvCxnSpPr>
        <p:spPr>
          <a:xfrm flipH="1">
            <a:off x="4506012" y="1671323"/>
            <a:ext cx="835245" cy="850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1AB7CAF-26C8-4A6C-9058-990247FF7B95}"/>
              </a:ext>
            </a:extLst>
          </p:cNvPr>
          <p:cNvCxnSpPr>
            <a:stCxn id="3" idx="5"/>
            <a:endCxn id="2" idx="1"/>
          </p:cNvCxnSpPr>
          <p:nvPr/>
        </p:nvCxnSpPr>
        <p:spPr>
          <a:xfrm>
            <a:off x="1652999" y="2007829"/>
            <a:ext cx="1165615" cy="51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9A84ED54-9703-4B0F-A8E8-419E207470D8}"/>
              </a:ext>
            </a:extLst>
          </p:cNvPr>
          <p:cNvSpPr/>
          <p:nvPr/>
        </p:nvSpPr>
        <p:spPr>
          <a:xfrm>
            <a:off x="4790388" y="5408207"/>
            <a:ext cx="1583703" cy="801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身份证号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82A6067-3AD5-4E66-BEC8-565ACCE6B487}"/>
              </a:ext>
            </a:extLst>
          </p:cNvPr>
          <p:cNvCxnSpPr>
            <a:stCxn id="7" idx="1"/>
            <a:endCxn id="8" idx="6"/>
          </p:cNvCxnSpPr>
          <p:nvPr/>
        </p:nvCxnSpPr>
        <p:spPr>
          <a:xfrm flipH="1" flipV="1">
            <a:off x="1847652" y="4199641"/>
            <a:ext cx="970962" cy="1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722CB26-2D79-4616-8901-7668A3982795}"/>
              </a:ext>
            </a:extLst>
          </p:cNvPr>
          <p:cNvCxnSpPr>
            <a:stCxn id="7" idx="2"/>
            <a:endCxn id="9" idx="6"/>
          </p:cNvCxnSpPr>
          <p:nvPr/>
        </p:nvCxnSpPr>
        <p:spPr>
          <a:xfrm flipH="1">
            <a:off x="2235806" y="4751109"/>
            <a:ext cx="1426507" cy="75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EDA6E35-8DE9-4116-966A-6C44A0D72BC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3398362" y="4751109"/>
            <a:ext cx="263951" cy="87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B8DC425-9406-4EC8-8574-486494D72155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4506012" y="43504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52A8293-7216-4401-B90D-42631DCE5E26}"/>
              </a:ext>
            </a:extLst>
          </p:cNvPr>
          <p:cNvCxnSpPr>
            <a:stCxn id="7" idx="2"/>
            <a:endCxn id="20" idx="1"/>
          </p:cNvCxnSpPr>
          <p:nvPr/>
        </p:nvCxnSpPr>
        <p:spPr>
          <a:xfrm>
            <a:off x="3662313" y="4751109"/>
            <a:ext cx="1360003" cy="77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C6997F-F887-4975-BC4B-8AA09DD455EB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3662313" y="2922310"/>
            <a:ext cx="0" cy="102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EEF2647-BC76-4F5C-9AF8-313492D5D1FD}"/>
              </a:ext>
            </a:extLst>
          </p:cNvPr>
          <p:cNvCxnSpPr>
            <a:stCxn id="4" idx="4"/>
            <a:endCxn id="2" idx="0"/>
          </p:cNvCxnSpPr>
          <p:nvPr/>
        </p:nvCxnSpPr>
        <p:spPr>
          <a:xfrm>
            <a:off x="3553905" y="1232555"/>
            <a:ext cx="108408" cy="88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7115C34-8339-4319-B50A-4C82C54A74CC}"/>
              </a:ext>
            </a:extLst>
          </p:cNvPr>
          <p:cNvSpPr/>
          <p:nvPr/>
        </p:nvSpPr>
        <p:spPr>
          <a:xfrm>
            <a:off x="5668568" y="3949831"/>
            <a:ext cx="1687398" cy="80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入住时间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A8A6C73-ED05-4BF6-9307-23EBDC7FCF52}"/>
              </a:ext>
            </a:extLst>
          </p:cNvPr>
          <p:cNvSpPr/>
          <p:nvPr/>
        </p:nvSpPr>
        <p:spPr>
          <a:xfrm>
            <a:off x="8656950" y="3949831"/>
            <a:ext cx="1687398" cy="801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宿舍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48DC7EB-7878-4802-81F8-7104223E779B}"/>
              </a:ext>
            </a:extLst>
          </p:cNvPr>
          <p:cNvCxnSpPr>
            <a:stCxn id="7" idx="3"/>
          </p:cNvCxnSpPr>
          <p:nvPr/>
        </p:nvCxnSpPr>
        <p:spPr>
          <a:xfrm>
            <a:off x="4506012" y="4350470"/>
            <a:ext cx="1395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472271C-1DB0-463E-B874-6C784A162E90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>
            <a:off x="7355966" y="4350470"/>
            <a:ext cx="1300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BDFFD253-4294-4A00-AD6B-D1063911528A}"/>
              </a:ext>
            </a:extLst>
          </p:cNvPr>
          <p:cNvSpPr/>
          <p:nvPr/>
        </p:nvSpPr>
        <p:spPr>
          <a:xfrm>
            <a:off x="8611388" y="5408207"/>
            <a:ext cx="1778522" cy="898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入住时间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CA23134-3DFB-4B8D-A9B8-6B348DADA3A8}"/>
              </a:ext>
            </a:extLst>
          </p:cNvPr>
          <p:cNvSpPr/>
          <p:nvPr/>
        </p:nvSpPr>
        <p:spPr>
          <a:xfrm>
            <a:off x="8611388" y="2526144"/>
            <a:ext cx="1778522" cy="898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入住地址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5488B31-D609-4B1B-B411-DE665397F567}"/>
              </a:ext>
            </a:extLst>
          </p:cNvPr>
          <p:cNvCxnSpPr>
            <a:stCxn id="42" idx="2"/>
            <a:endCxn id="48" idx="0"/>
          </p:cNvCxnSpPr>
          <p:nvPr/>
        </p:nvCxnSpPr>
        <p:spPr>
          <a:xfrm>
            <a:off x="9500649" y="4751109"/>
            <a:ext cx="0" cy="657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7A2F422-84C9-4478-855F-73C1313E39A2}"/>
              </a:ext>
            </a:extLst>
          </p:cNvPr>
          <p:cNvCxnSpPr>
            <a:stCxn id="49" idx="4"/>
            <a:endCxn id="42" idx="0"/>
          </p:cNvCxnSpPr>
          <p:nvPr/>
        </p:nvCxnSpPr>
        <p:spPr>
          <a:xfrm>
            <a:off x="9500649" y="3424469"/>
            <a:ext cx="0" cy="52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4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83</Words>
  <Application>Microsoft Office PowerPoint</Application>
  <PresentationFormat>宽屏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智华</dc:creator>
  <cp:lastModifiedBy>杨 智华</cp:lastModifiedBy>
  <cp:revision>6</cp:revision>
  <dcterms:created xsi:type="dcterms:W3CDTF">2020-03-05T02:47:54Z</dcterms:created>
  <dcterms:modified xsi:type="dcterms:W3CDTF">2020-03-05T03:57:49Z</dcterms:modified>
</cp:coreProperties>
</file>