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i="0" dirty="0"/>
              <a:t>END</a:t>
            </a:r>
            <a:r>
              <a:rPr lang="en-US" sz="1600" i="0" baseline="0" dirty="0"/>
              <a:t> OF OCTOBER PERFORMANCE</a:t>
            </a:r>
            <a:endParaRPr lang="en-US" sz="1600" i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 (%)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English</c:v>
                </c:pt>
                <c:pt idx="1">
                  <c:v>History</c:v>
                </c:pt>
                <c:pt idx="2">
                  <c:v>Science</c:v>
                </c:pt>
                <c:pt idx="3">
                  <c:v>Mathematics</c:v>
                </c:pt>
                <c:pt idx="4">
                  <c:v>GP</c:v>
                </c:pt>
                <c:pt idx="5">
                  <c:v>Bilology</c:v>
                </c:pt>
                <c:pt idx="6">
                  <c:v>ICT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89</c:v>
                </c:pt>
                <c:pt idx="1">
                  <c:v>90</c:v>
                </c:pt>
                <c:pt idx="2">
                  <c:v>81</c:v>
                </c:pt>
                <c:pt idx="3">
                  <c:v>95</c:v>
                </c:pt>
                <c:pt idx="4">
                  <c:v>67</c:v>
                </c:pt>
                <c:pt idx="5">
                  <c:v>66</c:v>
                </c:pt>
                <c:pt idx="6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4-4E48-B09E-CAFD6EFB5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402472"/>
        <c:axId val="593392032"/>
      </c:barChart>
      <c:catAx>
        <c:axId val="593402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solidFill>
                      <a:srgbClr val="00B050"/>
                    </a:solidFill>
                  </a:rPr>
                  <a:t>Subject</a:t>
                </a:r>
                <a:endParaRPr lang="en-US" b="0" dirty="0">
                  <a:solidFill>
                    <a:srgbClr val="00B05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392032"/>
        <c:crosses val="autoZero"/>
        <c:auto val="1"/>
        <c:lblAlgn val="ctr"/>
        <c:lblOffset val="100"/>
        <c:noMultiLvlLbl val="0"/>
      </c:catAx>
      <c:valAx>
        <c:axId val="59339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solidFill>
                      <a:srgbClr val="00B050"/>
                    </a:solidFill>
                  </a:rPr>
                  <a:t>Mark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40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9AA39-A0D4-4945-B55F-91E64DFA31E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06940-4CC7-4237-912B-0F0EF4B5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06940-4CC7-4237-912B-0F0EF4B540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0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62F2-30C2-DA12-4EDF-A09A209DA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590C-D816-F59B-B618-F45F177D2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EF4B-1B20-97A3-16B9-7CCEEF2D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91CA-7E39-CB98-8AEC-036EA1A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FDBA-539B-BD71-5F48-C163CD5C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C578-87AF-C61D-F7B3-547E9E5F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206B7-7DBD-22E5-B774-F3C9E28A3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AE97-ECE8-CE44-0486-B6740B33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1CE1-A1D8-6381-7940-4243C20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98E0-50FF-34CB-77EE-8BF123DE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1E5B6-1A19-3407-D4FA-4B1F2B2A9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FFC5E-F956-236C-EC8B-6ACD9C00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534A-7BA8-2D4F-27DA-2F1DEC28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8189-2D8A-8502-3035-C39EE937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6BA9-D2DC-F09B-F715-9D4CC7BA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5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097-FD7F-6517-C1EB-9AE4A221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B26E-11A2-5624-DADE-7962E3DB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139C-58B5-7F18-8872-353BC07D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F0D9-2BA2-7B3D-2A45-3277702D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0C1F-11DA-81AE-419E-AADB9135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3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92D4-ECCE-E95B-06BF-E8C99641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A0F2-E8BD-68A1-142D-0C60CAFC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B12B-E3D6-5685-4269-0A26413F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1A135-AEFB-5D85-A0C2-7191D27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05E9-3335-8172-5119-3EAA30C8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E7F8-6354-BBA3-2B56-0428B9F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B371-F82A-10F3-D071-639E296CB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57E2B-B492-A684-FE85-493D133B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F8AC3-6622-FCEA-3068-1038A137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3520-13CA-2ADE-3AD1-DE01BEFA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7126-4859-2FEA-0A20-14A3F15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CF04-A9BB-820F-9622-C70E242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E63C4-FFEF-F0D6-7D4A-FC2BA29D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DDE11-5499-FA9B-D94C-0007AC64C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E777B-6CC7-770C-5856-1F15E2371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4E50-7AB5-035C-D077-C1760775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B4D67-85A8-9F2D-A557-E3CB640F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FDAD5-D9A0-62BD-86D6-03F08202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0820-257B-22F3-EB24-38085BCA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4A26-73DC-124A-984D-7158433F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4A874-24CE-0EDA-7384-13775C95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2DC9B-331F-A3CE-4784-5482420C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FF225-DCB8-92E1-ED7A-9FD39825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01CA4-6EAB-EEF0-60F8-1B88F65D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C2B0D-D2CB-6E7D-F625-588BB966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7B9FE-1ADB-EFDA-3458-C801F3B5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A2F8-B5B8-7E03-CEA8-392E0DE6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1D6E-DCC5-D9C1-AA48-9D587193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0E355-36A1-91D9-A92E-347C9FC2D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ABC64-ADE1-A630-ED20-08E3C293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8E370-33E2-ADC9-6686-5D078599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F202-FCBD-2B52-B00B-6F5C04C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040E-1B94-1D94-945A-3B99C46A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6716-DF9D-CCBA-9B0D-68E92534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33DBE-D304-2A8A-A446-3A571C37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D8A9-449B-CB18-5274-5E067CAB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BE80D-2447-08C0-D3F3-36E50C13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2137B-5B5C-C866-8448-6965B850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9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A5F74-E6CA-4980-D55F-7CD49B8A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97FEC-B5BA-04E7-31DC-5CE1CCF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3527-1270-5B20-C902-621E10C58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D6321-823C-445C-85D8-917BA7960185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A6AA-6B58-D434-DD18-7D621E0A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FEA3-4840-4AAC-A594-0560D66F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6E20-D34A-45DE-A643-7C841F3B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9C1B45-91FE-E97B-20D5-E213ADE71152}"/>
              </a:ext>
            </a:extLst>
          </p:cNvPr>
          <p:cNvGrpSpPr/>
          <p:nvPr/>
        </p:nvGrpSpPr>
        <p:grpSpPr>
          <a:xfrm>
            <a:off x="112541" y="140677"/>
            <a:ext cx="4638605" cy="3474720"/>
            <a:chOff x="112542" y="140677"/>
            <a:chExt cx="4459458" cy="32883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FA4DFF-4B30-4807-C000-55F3B3B73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463" y="406536"/>
              <a:ext cx="1745179" cy="15432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C185E8-0EE2-CBD2-46BA-7133A785144C}"/>
                </a:ext>
              </a:extLst>
            </p:cNvPr>
            <p:cNvSpPr txBox="1"/>
            <p:nvPr/>
          </p:nvSpPr>
          <p:spPr>
            <a:xfrm>
              <a:off x="432464" y="1828800"/>
              <a:ext cx="3757746" cy="43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Atwine Elvis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C0D9DB-7E6E-342B-242F-EA800A2189F6}"/>
                </a:ext>
              </a:extLst>
            </p:cNvPr>
            <p:cNvSpPr txBox="1"/>
            <p:nvPr/>
          </p:nvSpPr>
          <p:spPr>
            <a:xfrm>
              <a:off x="432464" y="2285552"/>
              <a:ext cx="3757746" cy="37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Year 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41046-9A87-7C14-4402-420604200785}"/>
                </a:ext>
              </a:extLst>
            </p:cNvPr>
            <p:cNvSpPr txBox="1"/>
            <p:nvPr/>
          </p:nvSpPr>
          <p:spPr>
            <a:xfrm>
              <a:off x="446533" y="2685662"/>
              <a:ext cx="3743677" cy="37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Class Teacher: </a:t>
              </a:r>
              <a:r>
                <a:rPr lang="en-US" sz="2000" dirty="0">
                  <a:solidFill>
                    <a:srgbClr val="00B050"/>
                  </a:solidFill>
                  <a:latin typeface="Bahnschrift" panose="020B0502040204020203" pitchFamily="34" charset="0"/>
                </a:rPr>
                <a:t>Tr. Racheal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C59C1E-A75C-BC30-B577-C6A5D8C54773}"/>
                </a:ext>
              </a:extLst>
            </p:cNvPr>
            <p:cNvSpPr/>
            <p:nvPr/>
          </p:nvSpPr>
          <p:spPr>
            <a:xfrm>
              <a:off x="112542" y="140677"/>
              <a:ext cx="4459458" cy="32883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AEB53A0-35AB-147A-8856-6098722F226D}"/>
              </a:ext>
            </a:extLst>
          </p:cNvPr>
          <p:cNvGrpSpPr/>
          <p:nvPr/>
        </p:nvGrpSpPr>
        <p:grpSpPr>
          <a:xfrm>
            <a:off x="5003800" y="221870"/>
            <a:ext cx="6761924" cy="952632"/>
            <a:chOff x="5003800" y="221870"/>
            <a:chExt cx="6761924" cy="9526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4DA2C2-0298-C618-5C93-9B316362FF8B}"/>
                </a:ext>
              </a:extLst>
            </p:cNvPr>
            <p:cNvSpPr txBox="1"/>
            <p:nvPr/>
          </p:nvSpPr>
          <p:spPr>
            <a:xfrm>
              <a:off x="7451188" y="221870"/>
              <a:ext cx="1885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PERFORMANCE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311759-CEDA-131B-2930-BEA5B8159B13}"/>
                </a:ext>
              </a:extLst>
            </p:cNvPr>
            <p:cNvGrpSpPr/>
            <p:nvPr/>
          </p:nvGrpSpPr>
          <p:grpSpPr>
            <a:xfrm>
              <a:off x="5003800" y="808604"/>
              <a:ext cx="6761924" cy="365898"/>
              <a:chOff x="5003800" y="808604"/>
              <a:chExt cx="6761924" cy="36589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825719-6C43-A52C-718B-78764867BC24}"/>
                  </a:ext>
                </a:extLst>
              </p:cNvPr>
              <p:cNvGrpSpPr/>
              <p:nvPr/>
            </p:nvGrpSpPr>
            <p:grpSpPr>
              <a:xfrm>
                <a:off x="5003800" y="808604"/>
                <a:ext cx="2209799" cy="352226"/>
                <a:chOff x="5003800" y="808604"/>
                <a:chExt cx="2209799" cy="35222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DBF3AA-4431-CB2C-2B12-2183EC8AC5FB}"/>
                    </a:ext>
                  </a:extLst>
                </p:cNvPr>
                <p:cNvSpPr txBox="1"/>
                <p:nvPr/>
              </p:nvSpPr>
              <p:spPr>
                <a:xfrm>
                  <a:off x="5003800" y="822276"/>
                  <a:ext cx="8061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B050"/>
                      </a:solidFill>
                    </a:rPr>
                    <a:t>Month</a:t>
                  </a:r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275C58E7-9BC3-B5C8-8855-7607FCE336F3}"/>
                    </a:ext>
                  </a:extLst>
                </p:cNvPr>
                <p:cNvGrpSpPr/>
                <p:nvPr/>
              </p:nvGrpSpPr>
              <p:grpSpPr>
                <a:xfrm>
                  <a:off x="5804679" y="808604"/>
                  <a:ext cx="1408920" cy="307777"/>
                  <a:chOff x="5804679" y="808604"/>
                  <a:chExt cx="1408920" cy="307777"/>
                </a:xfrm>
              </p:grpSpPr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E29028BB-2597-5D08-B4DC-8475D7F84380}"/>
                      </a:ext>
                    </a:extLst>
                  </p:cNvPr>
                  <p:cNvSpPr/>
                  <p:nvPr/>
                </p:nvSpPr>
                <p:spPr>
                  <a:xfrm>
                    <a:off x="5809956" y="815926"/>
                    <a:ext cx="1403643" cy="295077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484C898-856E-857B-ED3B-22C6B98E55D5}"/>
                      </a:ext>
                    </a:extLst>
                  </p:cNvPr>
                  <p:cNvSpPr txBox="1"/>
                  <p:nvPr/>
                </p:nvSpPr>
                <p:spPr>
                  <a:xfrm>
                    <a:off x="5804679" y="808604"/>
                    <a:ext cx="95953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October</a:t>
                    </a:r>
                    <a:endParaRPr lang="en-US" sz="1100" b="1" dirty="0"/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9526C62B-5BA2-6F0D-6E8C-FCFD4DD9C640}"/>
                      </a:ext>
                    </a:extLst>
                  </p:cNvPr>
                  <p:cNvGrpSpPr/>
                  <p:nvPr/>
                </p:nvGrpSpPr>
                <p:grpSpPr>
                  <a:xfrm>
                    <a:off x="6840416" y="927099"/>
                    <a:ext cx="182684" cy="74637"/>
                    <a:chOff x="6384217" y="2857500"/>
                    <a:chExt cx="671764" cy="571500"/>
                  </a:xfrm>
                </p:grpSpPr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C1327DBA-907B-A6A0-A130-CA7FAB5511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84217" y="2857500"/>
                      <a:ext cx="342900" cy="5715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19822ABE-91AA-B88D-28E4-5BCA1DDFF8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3081" y="2857500"/>
                      <a:ext cx="342900" cy="5715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20D1C7D-AA4C-9ADD-2F5F-31DE72A54B65}"/>
                  </a:ext>
                </a:extLst>
              </p:cNvPr>
              <p:cNvGrpSpPr/>
              <p:nvPr/>
            </p:nvGrpSpPr>
            <p:grpSpPr>
              <a:xfrm>
                <a:off x="7565093" y="822276"/>
                <a:ext cx="2455207" cy="352226"/>
                <a:chOff x="5003800" y="808604"/>
                <a:chExt cx="2209799" cy="352226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C4C5B3-8434-CE0A-72E5-EC3D19EDBED1}"/>
                    </a:ext>
                  </a:extLst>
                </p:cNvPr>
                <p:cNvSpPr txBox="1"/>
                <p:nvPr/>
              </p:nvSpPr>
              <p:spPr>
                <a:xfrm>
                  <a:off x="5003800" y="822276"/>
                  <a:ext cx="8061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B050"/>
                      </a:solidFill>
                    </a:rPr>
                    <a:t>Subject</a:t>
                  </a:r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B33E199-5E85-1313-9AB1-4FE2710F28AA}"/>
                    </a:ext>
                  </a:extLst>
                </p:cNvPr>
                <p:cNvGrpSpPr/>
                <p:nvPr/>
              </p:nvGrpSpPr>
              <p:grpSpPr>
                <a:xfrm>
                  <a:off x="5804679" y="808604"/>
                  <a:ext cx="1408920" cy="302399"/>
                  <a:chOff x="5804679" y="808604"/>
                  <a:chExt cx="1408920" cy="30239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990408F5-690E-A63C-99F6-AB35D1584833}"/>
                      </a:ext>
                    </a:extLst>
                  </p:cNvPr>
                  <p:cNvSpPr/>
                  <p:nvPr/>
                </p:nvSpPr>
                <p:spPr>
                  <a:xfrm>
                    <a:off x="5809956" y="815926"/>
                    <a:ext cx="1403643" cy="295077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B8A355B-244A-F7BF-2BFC-12662E2E63D4}"/>
                      </a:ext>
                    </a:extLst>
                  </p:cNvPr>
                  <p:cNvSpPr txBox="1"/>
                  <p:nvPr/>
                </p:nvSpPr>
                <p:spPr>
                  <a:xfrm>
                    <a:off x="5804679" y="808604"/>
                    <a:ext cx="95953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sz="1100" b="1" dirty="0"/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2ACF3511-8382-C695-3E22-FE04C436AF51}"/>
                      </a:ext>
                    </a:extLst>
                  </p:cNvPr>
                  <p:cNvGrpSpPr/>
                  <p:nvPr/>
                </p:nvGrpSpPr>
                <p:grpSpPr>
                  <a:xfrm>
                    <a:off x="6840416" y="927099"/>
                    <a:ext cx="182684" cy="74637"/>
                    <a:chOff x="6384217" y="2857500"/>
                    <a:chExt cx="671764" cy="571500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D7EA72EE-5309-C3AB-7BEC-E060B6A49D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384217" y="2857500"/>
                      <a:ext cx="342900" cy="5715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925FB6A6-7177-0F9A-859C-88539B536E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713081" y="2857500"/>
                      <a:ext cx="342900" cy="5715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84ED4D-71F7-8B10-E20A-FC9C73BD1A00}"/>
                  </a:ext>
                </a:extLst>
              </p:cNvPr>
              <p:cNvSpPr/>
              <p:nvPr/>
            </p:nvSpPr>
            <p:spPr>
              <a:xfrm>
                <a:off x="10870040" y="815926"/>
                <a:ext cx="895684" cy="30777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Filter</a:t>
                </a:r>
              </a:p>
            </p:txBody>
          </p:sp>
        </p:grpSp>
      </p:grp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7686E919-A722-2153-4300-F0050B9883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428160"/>
              </p:ext>
            </p:extLst>
          </p:nvPr>
        </p:nvGraphicFramePr>
        <p:xfrm>
          <a:off x="112542" y="3836163"/>
          <a:ext cx="4638603" cy="2843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E41B3AE4-BA7B-3890-0E2B-534F91499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708" y="1299226"/>
            <a:ext cx="6649015" cy="54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AKANYIJUKA DANSON</dc:creator>
  <cp:lastModifiedBy>AKANYIJUKA DANSON</cp:lastModifiedBy>
  <cp:revision>2</cp:revision>
  <dcterms:created xsi:type="dcterms:W3CDTF">2024-12-27T08:09:14Z</dcterms:created>
  <dcterms:modified xsi:type="dcterms:W3CDTF">2024-12-27T09:24:27Z</dcterms:modified>
</cp:coreProperties>
</file>